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notesMasterIdLst>
    <p:notesMasterId r:id="rId41"/>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slideLayout" Target="../slideLayouts/slideLayout1.xml"/><Relationship Id="rId7"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slideLayout" Target="../slideLayouts/slideLayout1.xm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slideLayout" Target="../slideLayouts/slideLayout1.xml"/><Relationship Id="rId5"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6-5.png"/><Relationship Id="rId6" Type="http://schemas.openxmlformats.org/officeDocument/2006/relationships/image" Target="../media/image-16-6.png"/><Relationship Id="rId7" Type="http://schemas.openxmlformats.org/officeDocument/2006/relationships/image" Target="../media/image-16-7.png"/><Relationship Id="rId8" Type="http://schemas.openxmlformats.org/officeDocument/2006/relationships/image" Target="../media/image-16-8.png"/><Relationship Id="rId9" Type="http://schemas.openxmlformats.org/officeDocument/2006/relationships/image" Target="../media/image-16-9.png"/><Relationship Id="rId10" Type="http://schemas.openxmlformats.org/officeDocument/2006/relationships/slideLayout" Target="../slideLayouts/slideLayout1.xml"/><Relationship Id="rId11"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image" Target="../media/image-17-4.png"/><Relationship Id="rId5" Type="http://schemas.openxmlformats.org/officeDocument/2006/relationships/slideLayout" Target="../slideLayouts/slideLayout1.xml"/><Relationship Id="rId6"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image" Target="../media/image-19-3.png"/><Relationship Id="rId4" Type="http://schemas.openxmlformats.org/officeDocument/2006/relationships/image" Target="../media/image-19-4.png"/><Relationship Id="rId5" Type="http://schemas.openxmlformats.org/officeDocument/2006/relationships/image" Target="../media/image-19-5.png"/><Relationship Id="rId6" Type="http://schemas.openxmlformats.org/officeDocument/2006/relationships/image" Target="../media/image-19-6.png"/><Relationship Id="rId7" Type="http://schemas.openxmlformats.org/officeDocument/2006/relationships/image" Target="../media/image-19-7.png"/><Relationship Id="rId8" Type="http://schemas.openxmlformats.org/officeDocument/2006/relationships/image" Target="../media/image-19-8.png"/><Relationship Id="rId9" Type="http://schemas.openxmlformats.org/officeDocument/2006/relationships/image" Target="../media/image-19-9.png"/><Relationship Id="rId10" Type="http://schemas.openxmlformats.org/officeDocument/2006/relationships/slideLayout" Target="../slideLayouts/slideLayout1.xml"/><Relationship Id="rId11"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image" Target="../media/image-20-3.png"/><Relationship Id="rId4" Type="http://schemas.openxmlformats.org/officeDocument/2006/relationships/image" Target="../media/image-20-4.png"/><Relationship Id="rId5" Type="http://schemas.openxmlformats.org/officeDocument/2006/relationships/image" Target="../media/image-20-5.png"/><Relationship Id="rId6" Type="http://schemas.openxmlformats.org/officeDocument/2006/relationships/image" Target="../media/image-20-6.png"/><Relationship Id="rId7" Type="http://schemas.openxmlformats.org/officeDocument/2006/relationships/image" Target="../media/image-20-7.png"/><Relationship Id="rId8" Type="http://schemas.openxmlformats.org/officeDocument/2006/relationships/image" Target="../media/image-20-8.png"/><Relationship Id="rId9" Type="http://schemas.openxmlformats.org/officeDocument/2006/relationships/image" Target="../media/image-20-9.png"/><Relationship Id="rId10" Type="http://schemas.openxmlformats.org/officeDocument/2006/relationships/image" Target="../media/image-20-10.png"/><Relationship Id="rId11" Type="http://schemas.openxmlformats.org/officeDocument/2006/relationships/image" Target="../media/image-20-11.png"/><Relationship Id="rId12" Type="http://schemas.openxmlformats.org/officeDocument/2006/relationships/slideLayout" Target="../slideLayouts/slideLayout1.xml"/><Relationship Id="rId1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image" Target="../media/image-21-3.png"/><Relationship Id="rId4" Type="http://schemas.openxmlformats.org/officeDocument/2006/relationships/image" Target="../media/image-21-4.png"/><Relationship Id="rId5" Type="http://schemas.openxmlformats.org/officeDocument/2006/relationships/image" Target="../media/image-21-5.png"/><Relationship Id="rId6" Type="http://schemas.openxmlformats.org/officeDocument/2006/relationships/image" Target="../media/image-21-6.png"/><Relationship Id="rId7" Type="http://schemas.openxmlformats.org/officeDocument/2006/relationships/slideLayout" Target="../slideLayouts/slideLayout1.xml"/><Relationship Id="rId8"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image" Target="../media/image-22-2.png"/><Relationship Id="rId3" Type="http://schemas.openxmlformats.org/officeDocument/2006/relationships/slideLayout" Target="../slideLayouts/slideLayout1.xml"/><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image" Target="../media/image-23-2.png"/><Relationship Id="rId3" Type="http://schemas.openxmlformats.org/officeDocument/2006/relationships/image" Target="../media/image-23-3.png"/><Relationship Id="rId4" Type="http://schemas.openxmlformats.org/officeDocument/2006/relationships/image" Target="../media/image-23-4.png"/><Relationship Id="rId5" Type="http://schemas.openxmlformats.org/officeDocument/2006/relationships/slideLayout" Target="../slideLayouts/slideLayout1.xml"/><Relationship Id="rId6"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5-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6-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image-27-1.png"/><Relationship Id="rId2" Type="http://schemas.openxmlformats.org/officeDocument/2006/relationships/image" Target="../media/image-27-2.png"/><Relationship Id="rId3" Type="http://schemas.openxmlformats.org/officeDocument/2006/relationships/image" Target="../media/image-27-3.png"/><Relationship Id="rId4" Type="http://schemas.openxmlformats.org/officeDocument/2006/relationships/image" Target="../media/image-27-4.png"/><Relationship Id="rId5" Type="http://schemas.openxmlformats.org/officeDocument/2006/relationships/image" Target="../media/image-27-5.png"/><Relationship Id="rId6" Type="http://schemas.openxmlformats.org/officeDocument/2006/relationships/image" Target="../media/image-27-6.png"/><Relationship Id="rId7" Type="http://schemas.openxmlformats.org/officeDocument/2006/relationships/image" Target="../media/image-27-7.png"/><Relationship Id="rId8" Type="http://schemas.openxmlformats.org/officeDocument/2006/relationships/image" Target="../media/image-27-8.png"/><Relationship Id="rId9" Type="http://schemas.openxmlformats.org/officeDocument/2006/relationships/image" Target="../media/image-27-9.png"/><Relationship Id="rId10" Type="http://schemas.openxmlformats.org/officeDocument/2006/relationships/image" Target="../media/image-27-10.png"/><Relationship Id="rId11" Type="http://schemas.openxmlformats.org/officeDocument/2006/relationships/image" Target="../media/image-27-11.png"/><Relationship Id="rId12" Type="http://schemas.openxmlformats.org/officeDocument/2006/relationships/slideLayout" Target="../slideLayouts/slideLayout1.xml"/><Relationship Id="rId1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image-28-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image-29-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image-30-1.png"/><Relationship Id="rId2" Type="http://schemas.openxmlformats.org/officeDocument/2006/relationships/image" Target="../media/image-30-2.png"/><Relationship Id="rId3" Type="http://schemas.openxmlformats.org/officeDocument/2006/relationships/image" Target="../media/image-30-3.png"/><Relationship Id="rId4" Type="http://schemas.openxmlformats.org/officeDocument/2006/relationships/image" Target="../media/image-30-4.png"/><Relationship Id="rId5" Type="http://schemas.openxmlformats.org/officeDocument/2006/relationships/image" Target="../media/image-30-5.png"/><Relationship Id="rId6" Type="http://schemas.openxmlformats.org/officeDocument/2006/relationships/slideLayout" Target="../slideLayouts/slideLayout1.xml"/><Relationship Id="rId7"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image-31-1.png"/><Relationship Id="rId2" Type="http://schemas.openxmlformats.org/officeDocument/2006/relationships/image" Target="../media/image-31-2.png"/><Relationship Id="rId3" Type="http://schemas.openxmlformats.org/officeDocument/2006/relationships/image" Target="../media/image-31-3.png"/><Relationship Id="rId4" Type="http://schemas.openxmlformats.org/officeDocument/2006/relationships/image" Target="../media/image-31-4.png"/><Relationship Id="rId5" Type="http://schemas.openxmlformats.org/officeDocument/2006/relationships/image" Target="../media/image-31-5.png"/><Relationship Id="rId6" Type="http://schemas.openxmlformats.org/officeDocument/2006/relationships/image" Target="../media/image-31-6.png"/><Relationship Id="rId7" Type="http://schemas.openxmlformats.org/officeDocument/2006/relationships/image" Target="../media/image-31-7.png"/><Relationship Id="rId8" Type="http://schemas.openxmlformats.org/officeDocument/2006/relationships/image" Target="../media/image-31-8.png"/><Relationship Id="rId9" Type="http://schemas.openxmlformats.org/officeDocument/2006/relationships/image" Target="../media/image-31-9.png"/><Relationship Id="rId10" Type="http://schemas.openxmlformats.org/officeDocument/2006/relationships/image" Target="../media/image-31-10.png"/><Relationship Id="rId11" Type="http://schemas.openxmlformats.org/officeDocument/2006/relationships/image" Target="../media/image-31-11.png"/><Relationship Id="rId12" Type="http://schemas.openxmlformats.org/officeDocument/2006/relationships/slideLayout" Target="../slideLayouts/slideLayout1.xml"/><Relationship Id="rId1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image-32-1.png"/><Relationship Id="rId2" Type="http://schemas.openxmlformats.org/officeDocument/2006/relationships/image" Target="../media/image-32-2.png"/><Relationship Id="rId3" Type="http://schemas.openxmlformats.org/officeDocument/2006/relationships/image" Target="../media/image-32-3.png"/><Relationship Id="rId4" Type="http://schemas.openxmlformats.org/officeDocument/2006/relationships/slideLayout" Target="../slideLayouts/slideLayout1.xml"/><Relationship Id="rId5"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image-33-1.png"/><Relationship Id="rId2" Type="http://schemas.openxmlformats.org/officeDocument/2006/relationships/image" Target="../media/image-33-2.png"/><Relationship Id="rId3" Type="http://schemas.openxmlformats.org/officeDocument/2006/relationships/image" Target="../media/image-33-3.png"/><Relationship Id="rId4" Type="http://schemas.openxmlformats.org/officeDocument/2006/relationships/image" Target="../media/image-33-4.png"/><Relationship Id="rId5" Type="http://schemas.openxmlformats.org/officeDocument/2006/relationships/slideLayout" Target="../slideLayouts/slideLayout1.xml"/><Relationship Id="rId6"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image-34-1.png"/><Relationship Id="rId2" Type="http://schemas.openxmlformats.org/officeDocument/2006/relationships/image" Target="../media/image-34-2.png"/><Relationship Id="rId3" Type="http://schemas.openxmlformats.org/officeDocument/2006/relationships/image" Target="../media/image-34-3.png"/><Relationship Id="rId4" Type="http://schemas.openxmlformats.org/officeDocument/2006/relationships/image" Target="../media/image-34-4.png"/><Relationship Id="rId5" Type="http://schemas.openxmlformats.org/officeDocument/2006/relationships/slideLayout" Target="../slideLayouts/slideLayout1.xml"/><Relationship Id="rId6"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image-35-1.png"/><Relationship Id="rId2" Type="http://schemas.openxmlformats.org/officeDocument/2006/relationships/image" Target="../media/image-35-2.png"/><Relationship Id="rId3" Type="http://schemas.openxmlformats.org/officeDocument/2006/relationships/image" Target="../media/image-35-3.png"/><Relationship Id="rId4" Type="http://schemas.openxmlformats.org/officeDocument/2006/relationships/image" Target="../media/image-35-4.png"/><Relationship Id="rId5" Type="http://schemas.openxmlformats.org/officeDocument/2006/relationships/slideLayout" Target="../slideLayouts/slideLayout1.xml"/><Relationship Id="rId6"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image-36-1.png"/><Relationship Id="rId2" Type="http://schemas.openxmlformats.org/officeDocument/2006/relationships/image" Target="../media/image-36-2.png"/><Relationship Id="rId3" Type="http://schemas.openxmlformats.org/officeDocument/2006/relationships/slideLayout" Target="../slideLayouts/slideLayout1.xml"/><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image-37-1.png"/><Relationship Id="rId2" Type="http://schemas.openxmlformats.org/officeDocument/2006/relationships/image" Target="../media/image-37-2.png"/><Relationship Id="rId3" Type="http://schemas.openxmlformats.org/officeDocument/2006/relationships/image" Target="../media/image-37-3.png"/><Relationship Id="rId4" Type="http://schemas.openxmlformats.org/officeDocument/2006/relationships/slideLayout" Target="../slideLayouts/slideLayout1.xml"/><Relationship Id="rId5"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image-38-1.png"/><Relationship Id="rId2" Type="http://schemas.openxmlformats.org/officeDocument/2006/relationships/image" Target="../media/image-38-2.png"/><Relationship Id="rId3" Type="http://schemas.openxmlformats.org/officeDocument/2006/relationships/image" Target="../media/image-38-3.png"/><Relationship Id="rId4" Type="http://schemas.openxmlformats.org/officeDocument/2006/relationships/image" Target="../media/image-38-4.png"/><Relationship Id="rId5" Type="http://schemas.openxmlformats.org/officeDocument/2006/relationships/slideLayout" Target="../slideLayouts/slideLayout1.xml"/><Relationship Id="rId6"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image-39-1.png"/><Relationship Id="rId2" Type="http://schemas.openxmlformats.org/officeDocument/2006/relationships/image" Target="../media/image-39-2.png"/><Relationship Id="rId3" Type="http://schemas.openxmlformats.org/officeDocument/2006/relationships/image" Target="../media/image-39-3.png"/><Relationship Id="rId4" Type="http://schemas.openxmlformats.org/officeDocument/2006/relationships/image" Target="../media/image-39-4.png"/><Relationship Id="rId5" Type="http://schemas.openxmlformats.org/officeDocument/2006/relationships/image" Target="../media/image-39-5.png"/><Relationship Id="rId6" Type="http://schemas.openxmlformats.org/officeDocument/2006/relationships/image" Target="../media/image-39-6.png"/><Relationship Id="rId7" Type="http://schemas.openxmlformats.org/officeDocument/2006/relationships/image" Target="../media/image-39-7.png"/><Relationship Id="rId8" Type="http://schemas.openxmlformats.org/officeDocument/2006/relationships/image" Target="../media/image-39-8.png"/><Relationship Id="rId9" Type="http://schemas.openxmlformats.org/officeDocument/2006/relationships/image" Target="../media/image-39-9.png"/><Relationship Id="rId10" Type="http://schemas.openxmlformats.org/officeDocument/2006/relationships/slideLayout" Target="../slideLayouts/slideLayout1.xml"/><Relationship Id="rId11"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png"/><Relationship Id="rId10" Type="http://schemas.openxmlformats.org/officeDocument/2006/relationships/image" Target="../media/image-4-10.png"/><Relationship Id="rId11" Type="http://schemas.openxmlformats.org/officeDocument/2006/relationships/image" Target="../media/image-4-11.png"/><Relationship Id="rId12" Type="http://schemas.openxmlformats.org/officeDocument/2006/relationships/image" Target="../media/image-4-12.png"/><Relationship Id="rId13" Type="http://schemas.openxmlformats.org/officeDocument/2006/relationships/image" Target="../media/image-4-13.png"/><Relationship Id="rId14" Type="http://schemas.openxmlformats.org/officeDocument/2006/relationships/image" Target="../media/image-4-14.png"/><Relationship Id="rId15" Type="http://schemas.openxmlformats.org/officeDocument/2006/relationships/image" Target="../media/image-4-15.png"/><Relationship Id="rId16" Type="http://schemas.openxmlformats.org/officeDocument/2006/relationships/image" Target="../media/image-4-16.png"/><Relationship Id="rId17" Type="http://schemas.openxmlformats.org/officeDocument/2006/relationships/image" Target="../media/image-4-17.png"/><Relationship Id="rId18" Type="http://schemas.openxmlformats.org/officeDocument/2006/relationships/image" Target="../media/image-4-18.png"/><Relationship Id="rId19" Type="http://schemas.openxmlformats.org/officeDocument/2006/relationships/image" Target="../media/image-4-19.png"/><Relationship Id="rId20" Type="http://schemas.openxmlformats.org/officeDocument/2006/relationships/image" Target="../media/image-4-20.png"/><Relationship Id="rId21" Type="http://schemas.openxmlformats.org/officeDocument/2006/relationships/image" Target="../media/image-4-21.png"/><Relationship Id="rId22" Type="http://schemas.openxmlformats.org/officeDocument/2006/relationships/slideLayout" Target="../slideLayouts/slideLayout1.xml"/><Relationship Id="rId2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9144000" cy="5143500"/>
          </a:xfrm>
          <a:prstGeom prst="roundRect">
            <a:avLst>
              <a:gd name="adj" fmla="val 2844"/>
            </a:avLst>
          </a:prstGeom>
          <a:noFill/>
          <a:ln/>
        </p:spPr>
      </p:sp>
      <p:pic>
        <p:nvPicPr>
          <p:cNvPr id="3" name="Image 0" descr="preencoded.png">    </p:cNvPr>
          <p:cNvPicPr>
            <a:picLocks noChangeAspect="1"/>
          </p:cNvPicPr>
          <p:nvPr/>
        </p:nvPicPr>
        <p:blipFill>
          <a:blip r:embed="rId1"/>
          <a:stretch>
            <a:fillRect/>
          </a:stretch>
        </p:blipFill>
        <p:spPr>
          <a:xfrm>
            <a:off x="0" y="0"/>
            <a:ext cx="9144000" cy="5143500"/>
          </a:xfrm>
          <a:prstGeom prst="rect">
            <a:avLst/>
          </a:prstGeom>
        </p:spPr>
      </p:pic>
      <p:pic>
        <p:nvPicPr>
          <p:cNvPr id="4" name="Image 1" descr="preencoded.png">    </p:cNvPr>
          <p:cNvPicPr>
            <a:picLocks noChangeAspect="1"/>
          </p:cNvPicPr>
          <p:nvPr/>
        </p:nvPicPr>
        <p:blipFill>
          <a:blip r:embed="rId2"/>
          <a:stretch>
            <a:fillRect/>
          </a:stretch>
        </p:blipFill>
        <p:spPr>
          <a:xfrm>
            <a:off x="0" y="5219700"/>
            <a:ext cx="9144000" cy="5143500"/>
          </a:xfrm>
          <a:prstGeom prst="rect">
            <a:avLst/>
          </a:prstGeom>
        </p:spPr>
      </p:pic>
      <p:sp>
        <p:nvSpPr>
          <p:cNvPr id="5" name="Text 1"/>
          <p:cNvSpPr/>
          <p:nvPr/>
        </p:nvSpPr>
        <p:spPr>
          <a:xfrm>
            <a:off x="190500" y="2809875"/>
            <a:ext cx="9220200" cy="1647825"/>
          </a:xfrm>
          <a:prstGeom prst="rect">
            <a:avLst/>
          </a:prstGeom>
          <a:noFill/>
          <a:ln/>
        </p:spPr>
        <p:txBody>
          <a:bodyPr wrap="square" rtlCol="0" anchor="ctr"/>
          <a:lstStyle/>
          <a:p>
            <a:pPr algn="l" indent="0" marL="0">
              <a:lnSpc>
                <a:spcPts val="6480"/>
              </a:lnSpc>
              <a:buNone/>
            </a:pPr>
            <a:r>
              <a:rPr lang="en-US" sz="7200" spc="-288" kern="0" dirty="0">
                <a:solidFill>
                  <a:srgbClr val="FFFFFF">
                    <a:alpha val="99000"/>
                  </a:srgbClr>
                </a:solidFill>
                <a:latin typeface="Inter" pitchFamily="34" charset="0"/>
                <a:ea typeface="Inter" pitchFamily="34" charset="-122"/>
                <a:cs typeface="Inter" pitchFamily="34" charset="-120"/>
              </a:rPr>
              <a:t>BrandSystem </a:t>
            </a:r>
            <a:pPr algn="l" indent="0" marL="0">
              <a:lnSpc>
                <a:spcPts val="6480"/>
              </a:lnSpc>
              <a:buNone/>
            </a:pPr>
            <a:r>
              <a:rPr lang="en-US" sz="7200" spc="-288" kern="0" dirty="0">
                <a:solidFill>
                  <a:srgbClr val="FFFFFF">
                    <a:alpha val="99000"/>
                  </a:srgbClr>
                </a:solidFill>
                <a:latin typeface="Inter" pitchFamily="34" charset="0"/>
                <a:ea typeface="Inter" pitchFamily="34" charset="-122"/>
                <a:cs typeface="Inter" pitchFamily="34" charset="-120"/>
              </a:rPr>
              <a:t>Concept template </a:t>
            </a:r>
            <a:endParaRPr lang="en-US" sz="7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5F5F5"/>
        </a:solidFill>
      </p:bgPr>
    </p:bg>
    <p:spTree>
      <p:nvGrpSpPr>
        <p:cNvPr id="1" name=""/>
        <p:cNvGrpSpPr/>
        <p:nvPr/>
      </p:nvGrpSpPr>
      <p:grpSpPr>
        <a:xfrm>
          <a:off x="0" y="0"/>
          <a:ext cx="0" cy="0"/>
          <a:chOff x="0" y="0"/>
          <a:chExt cx="0" cy="0"/>
        </a:xfrm>
      </p:grpSpPr>
      <p:sp>
        <p:nvSpPr>
          <p:cNvPr id="2" name="Shape 0"/>
          <p:cNvSpPr/>
          <p:nvPr/>
        </p:nvSpPr>
        <p:spPr>
          <a:xfrm>
            <a:off x="904875" y="2124075"/>
            <a:ext cx="7335412" cy="899929"/>
          </a:xfrm>
          <a:prstGeom prst="rect">
            <a:avLst/>
          </a:prstGeom>
          <a:noFill/>
          <a:ln/>
        </p:spPr>
      </p:sp>
      <p:sp>
        <p:nvSpPr>
          <p:cNvPr id="3" name="Shape 1"/>
          <p:cNvSpPr/>
          <p:nvPr/>
        </p:nvSpPr>
        <p:spPr>
          <a:xfrm>
            <a:off x="5976045" y="2124075"/>
            <a:ext cx="2264247" cy="899929"/>
          </a:xfrm>
          <a:prstGeom prst="roundRect">
            <a:avLst>
              <a:gd name="adj" fmla="val 120922"/>
            </a:avLst>
          </a:prstGeom>
          <a:solidFill>
            <a:srgbClr val="FFFFFF"/>
          </a:solidFill>
          <a:ln/>
        </p:spPr>
      </p:sp>
      <p:sp>
        <p:nvSpPr>
          <p:cNvPr id="4" name="Shape 2"/>
          <p:cNvSpPr/>
          <p:nvPr/>
        </p:nvSpPr>
        <p:spPr>
          <a:xfrm>
            <a:off x="6318842" y="2424021"/>
            <a:ext cx="1578657" cy="300038"/>
          </a:xfrm>
          <a:prstGeom prst="rect">
            <a:avLst/>
          </a:prstGeom>
          <a:noFill/>
          <a:ln/>
        </p:spPr>
      </p:sp>
      <p:sp>
        <p:nvSpPr>
          <p:cNvPr id="5" name="Shape 3"/>
          <p:cNvSpPr/>
          <p:nvPr/>
        </p:nvSpPr>
        <p:spPr>
          <a:xfrm>
            <a:off x="3392835" y="2124075"/>
            <a:ext cx="2449984" cy="899929"/>
          </a:xfrm>
          <a:prstGeom prst="roundRect">
            <a:avLst>
              <a:gd name="adj" fmla="val 120922"/>
            </a:avLst>
          </a:prstGeom>
          <a:solidFill>
            <a:srgbClr val="FFFFFF"/>
          </a:solidFill>
          <a:ln/>
        </p:spPr>
      </p:sp>
      <p:sp>
        <p:nvSpPr>
          <p:cNvPr id="6" name="Shape 4"/>
          <p:cNvSpPr/>
          <p:nvPr/>
        </p:nvSpPr>
        <p:spPr>
          <a:xfrm>
            <a:off x="3735632" y="2424021"/>
            <a:ext cx="1764395" cy="300038"/>
          </a:xfrm>
          <a:prstGeom prst="rect">
            <a:avLst/>
          </a:prstGeom>
          <a:noFill/>
          <a:ln/>
        </p:spPr>
      </p:sp>
      <p:sp>
        <p:nvSpPr>
          <p:cNvPr id="7" name="Shape 5"/>
          <p:cNvSpPr/>
          <p:nvPr/>
        </p:nvSpPr>
        <p:spPr>
          <a:xfrm>
            <a:off x="904875" y="2124075"/>
            <a:ext cx="2354734" cy="899929"/>
          </a:xfrm>
          <a:prstGeom prst="roundRect">
            <a:avLst>
              <a:gd name="adj" fmla="val 120922"/>
            </a:avLst>
          </a:prstGeom>
          <a:solidFill>
            <a:srgbClr val="FFFFFF"/>
          </a:solidFill>
          <a:ln/>
        </p:spPr>
      </p:sp>
      <p:sp>
        <p:nvSpPr>
          <p:cNvPr id="8" name="Shape 6"/>
          <p:cNvSpPr/>
          <p:nvPr/>
        </p:nvSpPr>
        <p:spPr>
          <a:xfrm>
            <a:off x="1247673" y="2424020"/>
            <a:ext cx="1669145" cy="300038"/>
          </a:xfrm>
          <a:prstGeom prst="rect">
            <a:avLst/>
          </a:prstGeom>
          <a:noFill/>
          <a:ln/>
        </p:spPr>
      </p:sp>
      <p:pic>
        <p:nvPicPr>
          <p:cNvPr id="9" name="Image 0" descr="preencoded.png">    </p:cNvPr>
          <p:cNvPicPr>
            <a:picLocks noChangeAspect="1"/>
          </p:cNvPicPr>
          <p:nvPr/>
        </p:nvPicPr>
        <p:blipFill>
          <a:blip r:embed="rId1"/>
          <a:stretch>
            <a:fillRect/>
          </a:stretch>
        </p:blipFill>
        <p:spPr>
          <a:xfrm>
            <a:off x="0" y="0"/>
            <a:ext cx="9144000" cy="5143500"/>
          </a:xfrm>
          <a:prstGeom prst="rect">
            <a:avLst/>
          </a:prstGeom>
        </p:spPr>
      </p:pic>
      <p:pic>
        <p:nvPicPr>
          <p:cNvPr id="10" name="Image 1" descr="preencoded.png">    </p:cNvPr>
          <p:cNvPicPr>
            <a:picLocks noChangeAspect="1"/>
          </p:cNvPicPr>
          <p:nvPr/>
        </p:nvPicPr>
        <p:blipFill>
          <a:blip r:embed="rId2"/>
          <a:stretch>
            <a:fillRect/>
          </a:stretch>
        </p:blipFill>
        <p:spPr>
          <a:xfrm>
            <a:off x="6318842" y="2434779"/>
            <a:ext cx="278523" cy="278521"/>
          </a:xfrm>
          <a:prstGeom prst="rect">
            <a:avLst/>
          </a:prstGeom>
        </p:spPr>
      </p:pic>
      <p:pic>
        <p:nvPicPr>
          <p:cNvPr id="11" name="Image 2" descr="preencoded.png">    </p:cNvPr>
          <p:cNvPicPr>
            <a:picLocks noChangeAspect="1"/>
          </p:cNvPicPr>
          <p:nvPr/>
        </p:nvPicPr>
        <p:blipFill>
          <a:blip r:embed="rId3"/>
          <a:stretch>
            <a:fillRect/>
          </a:stretch>
        </p:blipFill>
        <p:spPr>
          <a:xfrm>
            <a:off x="3735632" y="2434779"/>
            <a:ext cx="278523" cy="278521"/>
          </a:xfrm>
          <a:prstGeom prst="rect">
            <a:avLst/>
          </a:prstGeom>
        </p:spPr>
      </p:pic>
      <p:pic>
        <p:nvPicPr>
          <p:cNvPr id="12" name="Image 3" descr="preencoded.png">    </p:cNvPr>
          <p:cNvPicPr>
            <a:picLocks noChangeAspect="1"/>
          </p:cNvPicPr>
          <p:nvPr/>
        </p:nvPicPr>
        <p:blipFill>
          <a:blip r:embed="rId4"/>
          <a:stretch>
            <a:fillRect/>
          </a:stretch>
        </p:blipFill>
        <p:spPr>
          <a:xfrm>
            <a:off x="1247673" y="2434779"/>
            <a:ext cx="278523" cy="278521"/>
          </a:xfrm>
          <a:prstGeom prst="rect">
            <a:avLst/>
          </a:prstGeom>
        </p:spPr>
      </p:pic>
      <p:sp>
        <p:nvSpPr>
          <p:cNvPr id="13" name="Text 7"/>
          <p:cNvSpPr/>
          <p:nvPr/>
        </p:nvSpPr>
        <p:spPr>
          <a:xfrm>
            <a:off x="228600" y="585788"/>
            <a:ext cx="1076325" cy="228600"/>
          </a:xfrm>
          <a:prstGeom prst="rect">
            <a:avLst/>
          </a:prstGeom>
          <a:noFill/>
          <a:ln/>
        </p:spPr>
        <p:txBody>
          <a:bodyPr wrap="square" rtlCol="0" anchor="ctr"/>
          <a:lstStyle/>
          <a:p>
            <a:pPr algn="l" indent="0" marL="0">
              <a:lnSpc>
                <a:spcPts val="1782"/>
              </a:lnSpc>
              <a:buNone/>
            </a:pPr>
            <a:r>
              <a:rPr lang="en-US" sz="1350" spc="-27" kern="0" dirty="0">
                <a:solidFill>
                  <a:srgbClr val="000000">
                    <a:alpha val="99000"/>
                  </a:srgbClr>
                </a:solidFill>
                <a:latin typeface="Inter" pitchFamily="34" charset="0"/>
                <a:ea typeface="Inter" pitchFamily="34" charset="-122"/>
                <a:cs typeface="Inter" pitchFamily="34" charset="-120"/>
              </a:rPr>
              <a:t>Ejemplo</a:t>
            </a:r>
            <a:endParaRPr lang="en-US" sz="1350" dirty="0"/>
          </a:p>
        </p:txBody>
      </p:sp>
      <p:sp>
        <p:nvSpPr>
          <p:cNvPr id="14" name="Text 8"/>
          <p:cNvSpPr/>
          <p:nvPr/>
        </p:nvSpPr>
        <p:spPr>
          <a:xfrm>
            <a:off x="6683062" y="2424021"/>
            <a:ext cx="1671638" cy="300038"/>
          </a:xfrm>
          <a:prstGeom prst="rect">
            <a:avLst/>
          </a:prstGeom>
          <a:noFill/>
          <a:ln/>
        </p:spPr>
        <p:txBody>
          <a:bodyPr wrap="square" rtlCol="0" anchor="ctr"/>
          <a:lstStyle/>
          <a:p>
            <a:pPr algn="l" indent="0" marL="0">
              <a:lnSpc>
                <a:spcPts val="2362"/>
              </a:lnSpc>
              <a:buNone/>
            </a:pPr>
            <a:r>
              <a:rPr lang="en-US" sz="2362" spc="-47" kern="0" dirty="0">
                <a:solidFill>
                  <a:srgbClr val="121212">
                    <a:alpha val="99000"/>
                  </a:srgbClr>
                </a:solidFill>
                <a:latin typeface="Inter" pitchFamily="34" charset="0"/>
                <a:ea typeface="Inter" pitchFamily="34" charset="-122"/>
                <a:cs typeface="Inter" pitchFamily="34" charset="-120"/>
              </a:rPr>
              <a:t>Felicidad</a:t>
            </a:r>
            <a:endParaRPr lang="en-US" sz="2362" dirty="0"/>
          </a:p>
        </p:txBody>
      </p:sp>
      <p:sp>
        <p:nvSpPr>
          <p:cNvPr id="15" name="Text 9"/>
          <p:cNvSpPr/>
          <p:nvPr/>
        </p:nvSpPr>
        <p:spPr>
          <a:xfrm>
            <a:off x="4099852" y="2424021"/>
            <a:ext cx="1857375" cy="300038"/>
          </a:xfrm>
          <a:prstGeom prst="rect">
            <a:avLst/>
          </a:prstGeom>
          <a:noFill/>
          <a:ln/>
        </p:spPr>
        <p:txBody>
          <a:bodyPr wrap="square" rtlCol="0" anchor="ctr"/>
          <a:lstStyle/>
          <a:p>
            <a:pPr algn="l" indent="0" marL="0">
              <a:lnSpc>
                <a:spcPts val="2362"/>
              </a:lnSpc>
              <a:buNone/>
            </a:pPr>
            <a:r>
              <a:rPr lang="en-US" sz="2362" spc="-47" kern="0" dirty="0">
                <a:solidFill>
                  <a:srgbClr val="121212">
                    <a:alpha val="99000"/>
                  </a:srgbClr>
                </a:solidFill>
                <a:latin typeface="Inter" pitchFamily="34" charset="0"/>
                <a:ea typeface="Inter" pitchFamily="34" charset="-122"/>
                <a:cs typeface="Inter" pitchFamily="34" charset="-120"/>
              </a:rPr>
              <a:t>Seguridad</a:t>
            </a:r>
            <a:endParaRPr lang="en-US" sz="2362" dirty="0"/>
          </a:p>
        </p:txBody>
      </p:sp>
      <p:sp>
        <p:nvSpPr>
          <p:cNvPr id="16" name="Text 10"/>
          <p:cNvSpPr/>
          <p:nvPr/>
        </p:nvSpPr>
        <p:spPr>
          <a:xfrm>
            <a:off x="1611892" y="2424020"/>
            <a:ext cx="1762125" cy="300038"/>
          </a:xfrm>
          <a:prstGeom prst="rect">
            <a:avLst/>
          </a:prstGeom>
          <a:noFill/>
          <a:ln/>
        </p:spPr>
        <p:txBody>
          <a:bodyPr wrap="square" rtlCol="0" anchor="ctr"/>
          <a:lstStyle/>
          <a:p>
            <a:pPr algn="l" indent="0" marL="0">
              <a:lnSpc>
                <a:spcPts val="2362"/>
              </a:lnSpc>
              <a:buNone/>
            </a:pPr>
            <a:r>
              <a:rPr lang="en-US" sz="2362" spc="-47" kern="0" dirty="0">
                <a:solidFill>
                  <a:srgbClr val="121212">
                    <a:alpha val="99000"/>
                  </a:srgbClr>
                </a:solidFill>
                <a:latin typeface="Inter" pitchFamily="34" charset="0"/>
                <a:ea typeface="Inter" pitchFamily="34" charset="-122"/>
                <a:cs typeface="Inter" pitchFamily="34" charset="-120"/>
              </a:rPr>
              <a:t>Eficiencia</a:t>
            </a:r>
            <a:endParaRPr lang="en-US" sz="2362"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CFCFCF"/>
        </a:solidFill>
      </p:bgPr>
    </p:bg>
    <p:spTree>
      <p:nvGrpSpPr>
        <p:cNvPr id="1" name=""/>
        <p:cNvGrpSpPr/>
        <p:nvPr/>
      </p:nvGrpSpPr>
      <p:grpSpPr>
        <a:xfrm>
          <a:off x="0" y="0"/>
          <a:ext cx="0" cy="0"/>
          <a:chOff x="0" y="0"/>
          <a:chExt cx="0" cy="0"/>
        </a:xfrm>
      </p:grpSpPr>
      <p:sp>
        <p:nvSpPr>
          <p:cNvPr id="2" name="Shape 0"/>
          <p:cNvSpPr/>
          <p:nvPr/>
        </p:nvSpPr>
        <p:spPr>
          <a:xfrm>
            <a:off x="0" y="3405188"/>
            <a:ext cx="9144000" cy="1204913"/>
          </a:xfrm>
          <a:prstGeom prst="rect">
            <a:avLst/>
          </a:prstGeom>
          <a:noFill/>
          <a:ln/>
        </p:spPr>
      </p:sp>
      <p:pic>
        <p:nvPicPr>
          <p:cNvPr id="3"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4" name="Text 1"/>
          <p:cNvSpPr/>
          <p:nvPr/>
        </p:nvSpPr>
        <p:spPr>
          <a:xfrm>
            <a:off x="190500" y="3640931"/>
            <a:ext cx="1557338" cy="733425"/>
          </a:xfrm>
          <a:prstGeom prst="rect">
            <a:avLst/>
          </a:prstGeom>
          <a:noFill/>
          <a:ln/>
        </p:spPr>
        <p:txBody>
          <a:bodyPr wrap="square" rtlCol="0" anchor="ctr"/>
          <a:lstStyle/>
          <a:p>
            <a:pPr algn="l" indent="0" marL="0">
              <a:lnSpc>
                <a:spcPts val="5760"/>
              </a:lnSpc>
              <a:buNone/>
            </a:pPr>
            <a:r>
              <a:rPr lang="en-US" sz="7200" spc="-288" kern="0" dirty="0">
                <a:solidFill>
                  <a:srgbClr val="000000">
                    <a:alpha val="99000"/>
                  </a:srgbClr>
                </a:solidFill>
                <a:latin typeface="Inter" pitchFamily="34" charset="0"/>
                <a:ea typeface="Inter" pitchFamily="34" charset="-122"/>
                <a:cs typeface="Inter" pitchFamily="34" charset="-120"/>
              </a:rPr>
              <a:t>03</a:t>
            </a:r>
            <a:endParaRPr lang="en-US" sz="7200" dirty="0"/>
          </a:p>
        </p:txBody>
      </p:sp>
      <p:sp>
        <p:nvSpPr>
          <p:cNvPr id="5" name="Text 2"/>
          <p:cNvSpPr/>
          <p:nvPr/>
        </p:nvSpPr>
        <p:spPr>
          <a:xfrm>
            <a:off x="1481138" y="3595688"/>
            <a:ext cx="2495550" cy="823913"/>
          </a:xfrm>
          <a:prstGeom prst="rect">
            <a:avLst/>
          </a:prstGeom>
          <a:noFill/>
          <a:ln/>
        </p:spPr>
        <p:txBody>
          <a:bodyPr wrap="square" rtlCol="0" anchor="ctr"/>
          <a:lstStyle/>
          <a:p>
            <a:pPr algn="l" indent="0" marL="0">
              <a:lnSpc>
                <a:spcPts val="6480"/>
              </a:lnSpc>
              <a:buNone/>
            </a:pPr>
            <a:r>
              <a:rPr lang="en-US" sz="7200" spc="-288" kern="0" dirty="0">
                <a:solidFill>
                  <a:srgbClr val="000000">
                    <a:alpha val="99000"/>
                  </a:srgbClr>
                </a:solidFill>
                <a:latin typeface="Inter" pitchFamily="34" charset="0"/>
                <a:ea typeface="Inter" pitchFamily="34" charset="-122"/>
                <a:cs typeface="Inter" pitchFamily="34" charset="-120"/>
              </a:rPr>
              <a:t>Logo</a:t>
            </a:r>
            <a:endParaRPr lang="en-US" sz="7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1143000" y="1657350"/>
            <a:ext cx="6858000" cy="1828800"/>
          </a:xfrm>
          <a:prstGeom prst="rect">
            <a:avLst/>
          </a:prstGeom>
          <a:noFill/>
          <a:ln/>
        </p:spPr>
      </p:sp>
      <p:sp>
        <p:nvSpPr>
          <p:cNvPr id="3" name="Shape 1"/>
          <p:cNvSpPr/>
          <p:nvPr/>
        </p:nvSpPr>
        <p:spPr>
          <a:xfrm>
            <a:off x="1143000" y="1657350"/>
            <a:ext cx="1428750" cy="1828800"/>
          </a:xfrm>
          <a:prstGeom prst="rect">
            <a:avLst/>
          </a:prstGeom>
          <a:noFill/>
          <a:ln/>
        </p:spPr>
      </p:sp>
      <p:sp>
        <p:nvSpPr>
          <p:cNvPr id="4" name="Shape 2"/>
          <p:cNvSpPr/>
          <p:nvPr/>
        </p:nvSpPr>
        <p:spPr>
          <a:xfrm>
            <a:off x="2952750" y="1657350"/>
            <a:ext cx="1428750" cy="1828800"/>
          </a:xfrm>
          <a:prstGeom prst="rect">
            <a:avLst/>
          </a:prstGeom>
          <a:noFill/>
          <a:ln/>
        </p:spPr>
      </p:sp>
      <p:sp>
        <p:nvSpPr>
          <p:cNvPr id="5" name="Shape 3"/>
          <p:cNvSpPr/>
          <p:nvPr/>
        </p:nvSpPr>
        <p:spPr>
          <a:xfrm>
            <a:off x="4762500" y="1657350"/>
            <a:ext cx="1428750" cy="1828800"/>
          </a:xfrm>
          <a:prstGeom prst="rect">
            <a:avLst/>
          </a:prstGeom>
          <a:noFill/>
          <a:ln/>
        </p:spPr>
      </p:sp>
      <p:sp>
        <p:nvSpPr>
          <p:cNvPr id="6" name="Shape 4"/>
          <p:cNvSpPr/>
          <p:nvPr/>
        </p:nvSpPr>
        <p:spPr>
          <a:xfrm>
            <a:off x="6572250" y="1657350"/>
            <a:ext cx="1428750" cy="1828800"/>
          </a:xfrm>
          <a:prstGeom prst="rect">
            <a:avLst/>
          </a:prstGeom>
          <a:noFill/>
          <a:ln/>
        </p:spPr>
      </p:sp>
      <p:sp>
        <p:nvSpPr>
          <p:cNvPr id="7" name="Shape 5"/>
          <p:cNvSpPr/>
          <p:nvPr/>
        </p:nvSpPr>
        <p:spPr>
          <a:xfrm>
            <a:off x="6572250" y="1657350"/>
            <a:ext cx="1428750" cy="1428750"/>
          </a:xfrm>
          <a:prstGeom prst="roundRect">
            <a:avLst>
              <a:gd name="adj" fmla="val 27927"/>
            </a:avLst>
          </a:prstGeom>
          <a:solidFill>
            <a:srgbClr val="F2F4F5"/>
          </a:solidFill>
          <a:ln/>
        </p:spPr>
      </p:sp>
      <p:sp>
        <p:nvSpPr>
          <p:cNvPr id="8" name="Shape 6"/>
          <p:cNvSpPr/>
          <p:nvPr/>
        </p:nvSpPr>
        <p:spPr>
          <a:xfrm>
            <a:off x="6974904" y="2059998"/>
            <a:ext cx="623455" cy="623455"/>
          </a:xfrm>
          <a:prstGeom prst="rect">
            <a:avLst/>
          </a:prstGeom>
          <a:solidFill>
            <a:srgbClr val="D9D9D9"/>
          </a:solidFill>
          <a:ln/>
        </p:spPr>
      </p:sp>
      <p:sp>
        <p:nvSpPr>
          <p:cNvPr id="9" name="Shape 7"/>
          <p:cNvSpPr/>
          <p:nvPr/>
        </p:nvSpPr>
        <p:spPr>
          <a:xfrm>
            <a:off x="4762500" y="1657350"/>
            <a:ext cx="1428750" cy="1428750"/>
          </a:xfrm>
          <a:prstGeom prst="roundRect">
            <a:avLst>
              <a:gd name="adj" fmla="val 27927"/>
            </a:avLst>
          </a:prstGeom>
          <a:solidFill>
            <a:srgbClr val="F2F4F5"/>
          </a:solidFill>
          <a:ln/>
        </p:spPr>
      </p:sp>
      <p:sp>
        <p:nvSpPr>
          <p:cNvPr id="10" name="Shape 8"/>
          <p:cNvSpPr/>
          <p:nvPr/>
        </p:nvSpPr>
        <p:spPr>
          <a:xfrm>
            <a:off x="5165154" y="2059998"/>
            <a:ext cx="623455" cy="623455"/>
          </a:xfrm>
          <a:prstGeom prst="rect">
            <a:avLst/>
          </a:prstGeom>
          <a:solidFill>
            <a:srgbClr val="D9D9D9"/>
          </a:solidFill>
          <a:ln/>
        </p:spPr>
      </p:sp>
      <p:sp>
        <p:nvSpPr>
          <p:cNvPr id="11" name="Shape 9"/>
          <p:cNvSpPr/>
          <p:nvPr/>
        </p:nvSpPr>
        <p:spPr>
          <a:xfrm>
            <a:off x="2952750" y="1657350"/>
            <a:ext cx="1428750" cy="1428750"/>
          </a:xfrm>
          <a:prstGeom prst="roundRect">
            <a:avLst>
              <a:gd name="adj" fmla="val 27927"/>
            </a:avLst>
          </a:prstGeom>
          <a:solidFill>
            <a:srgbClr val="F2F4F5"/>
          </a:solidFill>
          <a:ln/>
        </p:spPr>
      </p:sp>
      <p:sp>
        <p:nvSpPr>
          <p:cNvPr id="12" name="Shape 10"/>
          <p:cNvSpPr/>
          <p:nvPr/>
        </p:nvSpPr>
        <p:spPr>
          <a:xfrm>
            <a:off x="3355404" y="2059998"/>
            <a:ext cx="623455" cy="623455"/>
          </a:xfrm>
          <a:prstGeom prst="rect">
            <a:avLst/>
          </a:prstGeom>
          <a:solidFill>
            <a:srgbClr val="D9D9D9"/>
          </a:solidFill>
          <a:ln/>
        </p:spPr>
      </p:sp>
      <p:sp>
        <p:nvSpPr>
          <p:cNvPr id="13" name="Shape 11"/>
          <p:cNvSpPr/>
          <p:nvPr/>
        </p:nvSpPr>
        <p:spPr>
          <a:xfrm>
            <a:off x="1143000" y="1657350"/>
            <a:ext cx="1428750" cy="1428750"/>
          </a:xfrm>
          <a:prstGeom prst="roundRect">
            <a:avLst>
              <a:gd name="adj" fmla="val 27927"/>
            </a:avLst>
          </a:prstGeom>
          <a:solidFill>
            <a:srgbClr val="F2F4F5"/>
          </a:solidFill>
          <a:ln/>
        </p:spPr>
      </p:sp>
      <p:sp>
        <p:nvSpPr>
          <p:cNvPr id="14" name="Shape 12"/>
          <p:cNvSpPr/>
          <p:nvPr/>
        </p:nvSpPr>
        <p:spPr>
          <a:xfrm>
            <a:off x="1545654" y="2059998"/>
            <a:ext cx="623455" cy="623455"/>
          </a:xfrm>
          <a:prstGeom prst="rect">
            <a:avLst/>
          </a:prstGeom>
          <a:solidFill>
            <a:srgbClr val="D9D9D9"/>
          </a:solidFill>
          <a:ln/>
        </p:spPr>
      </p:sp>
      <p:pic>
        <p:nvPicPr>
          <p:cNvPr id="15" name="Image 0" descr="preencoded.png">    </p:cNvPr>
          <p:cNvPicPr>
            <a:picLocks noChangeAspect="1"/>
          </p:cNvPicPr>
          <p:nvPr/>
        </p:nvPicPr>
        <p:blipFill>
          <a:blip r:embed="rId1"/>
          <a:stretch>
            <a:fillRect/>
          </a:stretch>
        </p:blipFill>
        <p:spPr>
          <a:xfrm>
            <a:off x="0" y="0"/>
            <a:ext cx="9144000" cy="5143500"/>
          </a:xfrm>
          <a:prstGeom prst="rect">
            <a:avLst/>
          </a:prstGeom>
        </p:spPr>
      </p:pic>
      <p:pic>
        <p:nvPicPr>
          <p:cNvPr id="16" name="Image 1" descr="preencoded.png">    </p:cNvPr>
          <p:cNvPicPr>
            <a:picLocks noChangeAspect="1"/>
          </p:cNvPicPr>
          <p:nvPr/>
        </p:nvPicPr>
        <p:blipFill>
          <a:blip r:embed="rId2"/>
          <a:stretch>
            <a:fillRect/>
          </a:stretch>
        </p:blipFill>
        <p:spPr>
          <a:xfrm>
            <a:off x="7000884" y="2189884"/>
            <a:ext cx="571500" cy="363682"/>
          </a:xfrm>
          <a:prstGeom prst="rect">
            <a:avLst/>
          </a:prstGeom>
        </p:spPr>
      </p:pic>
      <p:pic>
        <p:nvPicPr>
          <p:cNvPr id="17" name="Image 2" descr="preencoded.png">    </p:cNvPr>
          <p:cNvPicPr>
            <a:picLocks noChangeAspect="1"/>
          </p:cNvPicPr>
          <p:nvPr/>
        </p:nvPicPr>
        <p:blipFill>
          <a:blip r:embed="rId3"/>
          <a:stretch>
            <a:fillRect/>
          </a:stretch>
        </p:blipFill>
        <p:spPr>
          <a:xfrm>
            <a:off x="5217105" y="2111952"/>
            <a:ext cx="519550" cy="519545"/>
          </a:xfrm>
          <a:prstGeom prst="rect">
            <a:avLst/>
          </a:prstGeom>
        </p:spPr>
      </p:pic>
      <p:pic>
        <p:nvPicPr>
          <p:cNvPr id="18" name="Image 3" descr="preencoded.png">    </p:cNvPr>
          <p:cNvPicPr>
            <a:picLocks noChangeAspect="1"/>
          </p:cNvPicPr>
          <p:nvPr/>
        </p:nvPicPr>
        <p:blipFill>
          <a:blip r:embed="rId4"/>
          <a:stretch>
            <a:fillRect/>
          </a:stretch>
        </p:blipFill>
        <p:spPr>
          <a:xfrm>
            <a:off x="3407355" y="2111952"/>
            <a:ext cx="519550" cy="519545"/>
          </a:xfrm>
          <a:prstGeom prst="rect">
            <a:avLst/>
          </a:prstGeom>
        </p:spPr>
      </p:pic>
      <p:pic>
        <p:nvPicPr>
          <p:cNvPr id="19" name="Image 4" descr="preencoded.png">    </p:cNvPr>
          <p:cNvPicPr>
            <a:picLocks noChangeAspect="1"/>
          </p:cNvPicPr>
          <p:nvPr/>
        </p:nvPicPr>
        <p:blipFill>
          <a:blip r:embed="rId5"/>
          <a:stretch>
            <a:fillRect/>
          </a:stretch>
        </p:blipFill>
        <p:spPr>
          <a:xfrm>
            <a:off x="1571634" y="2163907"/>
            <a:ext cx="571500" cy="415636"/>
          </a:xfrm>
          <a:prstGeom prst="rect">
            <a:avLst/>
          </a:prstGeom>
        </p:spPr>
      </p:pic>
      <p:sp>
        <p:nvSpPr>
          <p:cNvPr id="20" name="Text 13"/>
          <p:cNvSpPr/>
          <p:nvPr/>
        </p:nvSpPr>
        <p:spPr>
          <a:xfrm>
            <a:off x="228600" y="585788"/>
            <a:ext cx="852488" cy="228600"/>
          </a:xfrm>
          <a:prstGeom prst="rect">
            <a:avLst/>
          </a:prstGeom>
          <a:noFill/>
          <a:ln/>
        </p:spPr>
        <p:txBody>
          <a:bodyPr wrap="square" rtlCol="0" anchor="ctr"/>
          <a:lstStyle/>
          <a:p>
            <a:pPr algn="l" indent="0" marL="0">
              <a:lnSpc>
                <a:spcPts val="1782"/>
              </a:lnSpc>
              <a:buNone/>
            </a:pPr>
            <a:r>
              <a:rPr lang="en-US" sz="1350" spc="-27" kern="0" dirty="0">
                <a:solidFill>
                  <a:srgbClr val="000000">
                    <a:alpha val="99000"/>
                  </a:srgbClr>
                </a:solidFill>
                <a:latin typeface="Inter" pitchFamily="34" charset="0"/>
                <a:ea typeface="Inter" pitchFamily="34" charset="-122"/>
                <a:cs typeface="Inter" pitchFamily="34" charset="-120"/>
              </a:rPr>
              <a:t>Logo</a:t>
            </a:r>
            <a:endParaRPr lang="en-US" sz="1350" dirty="0"/>
          </a:p>
        </p:txBody>
      </p:sp>
      <p:sp>
        <p:nvSpPr>
          <p:cNvPr id="21" name="Text 14"/>
          <p:cNvSpPr/>
          <p:nvPr/>
        </p:nvSpPr>
        <p:spPr>
          <a:xfrm>
            <a:off x="6757988" y="3248025"/>
            <a:ext cx="1514475" cy="238125"/>
          </a:xfrm>
          <a:prstGeom prst="rect">
            <a:avLst/>
          </a:prstGeom>
          <a:noFill/>
          <a:ln/>
        </p:spPr>
        <p:txBody>
          <a:bodyPr wrap="square" rtlCol="0" anchor="ctr"/>
          <a:lstStyle/>
          <a:p>
            <a:pPr algn="ctr" indent="0" marL="0">
              <a:lnSpc>
                <a:spcPts val="1890"/>
              </a:lnSpc>
              <a:buNone/>
            </a:pPr>
            <a:r>
              <a:rPr lang="en-US" sz="1350" spc="-13" kern="0" dirty="0">
                <a:solidFill>
                  <a:srgbClr val="202532">
                    <a:alpha val="99000"/>
                  </a:srgbClr>
                </a:solidFill>
                <a:latin typeface="Inter" pitchFamily="34" charset="0"/>
                <a:ea typeface="Inter" pitchFamily="34" charset="-122"/>
                <a:cs typeface="Inter" pitchFamily="34" charset="-120"/>
              </a:rPr>
              <a:t>Custom Type</a:t>
            </a:r>
            <a:endParaRPr lang="en-US" sz="1350" dirty="0"/>
          </a:p>
        </p:txBody>
      </p:sp>
      <p:sp>
        <p:nvSpPr>
          <p:cNvPr id="22" name="Text 15"/>
          <p:cNvSpPr/>
          <p:nvPr/>
        </p:nvSpPr>
        <p:spPr>
          <a:xfrm>
            <a:off x="5122069" y="3248025"/>
            <a:ext cx="1166812" cy="238125"/>
          </a:xfrm>
          <a:prstGeom prst="rect">
            <a:avLst/>
          </a:prstGeom>
          <a:noFill/>
          <a:ln/>
        </p:spPr>
        <p:txBody>
          <a:bodyPr wrap="square" rtlCol="0" anchor="ctr"/>
          <a:lstStyle/>
          <a:p>
            <a:pPr algn="ctr" indent="0" marL="0">
              <a:lnSpc>
                <a:spcPts val="1890"/>
              </a:lnSpc>
              <a:buNone/>
            </a:pPr>
            <a:r>
              <a:rPr lang="en-US" sz="1350" spc="-13" kern="0" dirty="0">
                <a:solidFill>
                  <a:srgbClr val="202532">
                    <a:alpha val="99000"/>
                  </a:srgbClr>
                </a:solidFill>
                <a:latin typeface="Inter" pitchFamily="34" charset="0"/>
                <a:ea typeface="Inter" pitchFamily="34" charset="-122"/>
                <a:cs typeface="Inter" pitchFamily="34" charset="-120"/>
              </a:rPr>
              <a:t>Felicidad</a:t>
            </a:r>
            <a:endParaRPr lang="en-US" sz="1350" dirty="0"/>
          </a:p>
        </p:txBody>
      </p:sp>
      <p:sp>
        <p:nvSpPr>
          <p:cNvPr id="23" name="Text 16"/>
          <p:cNvSpPr/>
          <p:nvPr/>
        </p:nvSpPr>
        <p:spPr>
          <a:xfrm>
            <a:off x="3259931" y="3248025"/>
            <a:ext cx="1271588" cy="238125"/>
          </a:xfrm>
          <a:prstGeom prst="rect">
            <a:avLst/>
          </a:prstGeom>
          <a:noFill/>
          <a:ln/>
        </p:spPr>
        <p:txBody>
          <a:bodyPr wrap="square" rtlCol="0" anchor="ctr"/>
          <a:lstStyle/>
          <a:p>
            <a:pPr algn="ctr" indent="0" marL="0">
              <a:lnSpc>
                <a:spcPts val="1890"/>
              </a:lnSpc>
              <a:buNone/>
            </a:pPr>
            <a:r>
              <a:rPr lang="en-US" sz="1350" spc="-13" kern="0" dirty="0">
                <a:solidFill>
                  <a:srgbClr val="202532">
                    <a:alpha val="99000"/>
                  </a:srgbClr>
                </a:solidFill>
                <a:latin typeface="Inter" pitchFamily="34" charset="0"/>
                <a:ea typeface="Inter" pitchFamily="34" charset="-122"/>
                <a:cs typeface="Inter" pitchFamily="34" charset="-120"/>
              </a:rPr>
              <a:t>Seguridad</a:t>
            </a:r>
            <a:endParaRPr lang="en-US" sz="1350" dirty="0"/>
          </a:p>
        </p:txBody>
      </p:sp>
      <p:sp>
        <p:nvSpPr>
          <p:cNvPr id="24" name="Text 17"/>
          <p:cNvSpPr/>
          <p:nvPr/>
        </p:nvSpPr>
        <p:spPr>
          <a:xfrm>
            <a:off x="1476375" y="3248025"/>
            <a:ext cx="1219200" cy="238125"/>
          </a:xfrm>
          <a:prstGeom prst="rect">
            <a:avLst/>
          </a:prstGeom>
          <a:noFill/>
          <a:ln/>
        </p:spPr>
        <p:txBody>
          <a:bodyPr wrap="square" rtlCol="0" anchor="ctr"/>
          <a:lstStyle/>
          <a:p>
            <a:pPr algn="ctr" indent="0" marL="0">
              <a:lnSpc>
                <a:spcPts val="1890"/>
              </a:lnSpc>
              <a:buNone/>
            </a:pPr>
            <a:r>
              <a:rPr lang="en-US" sz="1350" spc="-13" kern="0" dirty="0">
                <a:solidFill>
                  <a:srgbClr val="202532">
                    <a:alpha val="99000"/>
                  </a:srgbClr>
                </a:solidFill>
                <a:latin typeface="Inter" pitchFamily="34" charset="0"/>
                <a:ea typeface="Inter" pitchFamily="34" charset="-122"/>
                <a:cs typeface="Inter" pitchFamily="34" charset="-120"/>
              </a:rPr>
              <a:t>Eficiencia</a:t>
            </a:r>
            <a:endParaRPr lang="en-US" sz="13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3" name="Text 0"/>
          <p:cNvSpPr/>
          <p:nvPr/>
        </p:nvSpPr>
        <p:spPr>
          <a:xfrm>
            <a:off x="228600" y="585788"/>
            <a:ext cx="1119188" cy="228600"/>
          </a:xfrm>
          <a:prstGeom prst="rect">
            <a:avLst/>
          </a:prstGeom>
          <a:noFill/>
          <a:ln/>
        </p:spPr>
        <p:txBody>
          <a:bodyPr wrap="square" rtlCol="0" anchor="ctr"/>
          <a:lstStyle/>
          <a:p>
            <a:pPr algn="l" indent="0" marL="0">
              <a:lnSpc>
                <a:spcPts val="1782"/>
              </a:lnSpc>
              <a:buNone/>
            </a:pPr>
            <a:r>
              <a:rPr lang="en-US" sz="1350" spc="-27" kern="0" dirty="0">
                <a:solidFill>
                  <a:srgbClr val="000000">
                    <a:alpha val="99000"/>
                  </a:srgbClr>
                </a:solidFill>
                <a:latin typeface="Inter" pitchFamily="34" charset="0"/>
                <a:ea typeface="Inter" pitchFamily="34" charset="-122"/>
                <a:cs typeface="Inter" pitchFamily="34" charset="-120"/>
              </a:rPr>
              <a:t>Racional</a:t>
            </a:r>
            <a:endParaRPr lang="en-US" sz="1350" dirty="0"/>
          </a:p>
        </p:txBody>
      </p:sp>
      <p:sp>
        <p:nvSpPr>
          <p:cNvPr id="4" name="Text 1"/>
          <p:cNvSpPr/>
          <p:nvPr/>
        </p:nvSpPr>
        <p:spPr>
          <a:xfrm>
            <a:off x="1679377" y="585788"/>
            <a:ext cx="7748587" cy="3000375"/>
          </a:xfrm>
          <a:prstGeom prst="rect">
            <a:avLst/>
          </a:prstGeom>
          <a:noFill/>
          <a:ln/>
        </p:spPr>
        <p:txBody>
          <a:bodyPr wrap="square" rtlCol="0" anchor="ctr"/>
          <a:lstStyle/>
          <a:p>
            <a:pPr algn="l" indent="0" marL="0">
              <a:lnSpc>
                <a:spcPts val="3360"/>
              </a:lnSpc>
              <a:buNone/>
            </a:pPr>
            <a:r>
              <a:rPr lang="en-US" sz="3000" spc="-75" kern="0" dirty="0">
                <a:solidFill>
                  <a:srgbClr val="787C87">
                    <a:alpha val="99000"/>
                  </a:srgbClr>
                </a:solidFill>
                <a:latin typeface="Inter" pitchFamily="34" charset="0"/>
                <a:ea typeface="Inter" pitchFamily="34" charset="-122"/>
                <a:cs typeface="Inter" pitchFamily="34" charset="-120"/>
              </a:rPr>
              <a:t>Una de las principales decisiones para </a:t>
            </a:r>
            <a:pPr algn="l" indent="0" marL="0">
              <a:lnSpc>
                <a:spcPts val="3360"/>
              </a:lnSpc>
              <a:buNone/>
            </a:pPr>
            <a:r>
              <a:rPr lang="en-US" sz="3000" spc="-75" kern="0" dirty="0">
                <a:solidFill>
                  <a:srgbClr val="1D2433">
                    <a:alpha val="99000"/>
                  </a:srgbClr>
                </a:solidFill>
                <a:latin typeface="Inter" pitchFamily="34" charset="0"/>
                <a:ea typeface="Inter" pitchFamily="34" charset="-122"/>
                <a:cs typeface="Inter" pitchFamily="34" charset="-120"/>
              </a:rPr>
              <a:t>garantizar consistencia y flexibilidad </a:t>
            </a:r>
            <a:pPr algn="l" indent="0" marL="0">
              <a:lnSpc>
                <a:spcPts val="3360"/>
              </a:lnSpc>
              <a:buNone/>
            </a:pPr>
            <a:r>
              <a:rPr lang="en-US" sz="3000" spc="-75" kern="0" dirty="0">
                <a:solidFill>
                  <a:srgbClr val="787C87">
                    <a:alpha val="99000"/>
                  </a:srgbClr>
                </a:solidFill>
                <a:latin typeface="Inter" pitchFamily="34" charset="0"/>
                <a:ea typeface="Inter" pitchFamily="34" charset="-122"/>
                <a:cs typeface="Inter" pitchFamily="34" charset="-120"/>
              </a:rPr>
              <a:t>fue considerar la legibilidad y la utilización del logotipo en sus </a:t>
            </a:r>
            <a:pPr algn="l" indent="0" marL="0">
              <a:lnSpc>
                <a:spcPts val="3360"/>
              </a:lnSpc>
              <a:buNone/>
            </a:pPr>
            <a:r>
              <a:rPr lang="en-US" sz="3000" spc="-75" kern="0" dirty="0">
                <a:solidFill>
                  <a:srgbClr val="1D2433">
                    <a:alpha val="99000"/>
                  </a:srgbClr>
                </a:solidFill>
                <a:latin typeface="Inter" pitchFamily="34" charset="0"/>
                <a:ea typeface="Inter" pitchFamily="34" charset="-122"/>
                <a:cs typeface="Inter" pitchFamily="34" charset="-120"/>
              </a:rPr>
              <a:t>diferentes aplicaciones.</a:t>
            </a:r>
            <a:endParaRPr lang="en-US" sz="3000" dirty="0"/>
          </a:p>
          <a:p>
            <a:pPr algn="l" indent="0" marL="0">
              <a:lnSpc>
                <a:spcPts val="3360"/>
              </a:lnSpc>
              <a:buNone/>
            </a:pPr>
            <a:r>
              <a:rPr lang="en-US" sz="3000" spc="-75" kern="0" dirty="0">
                <a:solidFill>
                  <a:srgbClr val="1D2433">
                    <a:alpha val="99000"/>
                  </a:srgbClr>
                </a:solidFill>
                <a:latin typeface="Inter" pitchFamily="34" charset="0"/>
                <a:ea typeface="Inter" pitchFamily="34" charset="-122"/>
                <a:cs typeface="Inter" pitchFamily="34" charset="-120"/>
              </a:rPr>
              <a:t>Por esta razón, hemos realizado una optimización.</a:t>
            </a:r>
            <a:endParaRPr lang="en-US" sz="3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009775" y="-371475"/>
            <a:ext cx="9144000" cy="5143500"/>
          </a:xfrm>
          <a:prstGeom prst="rect">
            <a:avLst/>
          </a:prstGeom>
        </p:spPr>
      </p:pic>
      <p:pic>
        <p:nvPicPr>
          <p:cNvPr id="3" name="Image 1" descr="preencoded.png">    </p:cNvPr>
          <p:cNvPicPr>
            <a:picLocks noChangeAspect="1"/>
          </p:cNvPicPr>
          <p:nvPr/>
        </p:nvPicPr>
        <p:blipFill>
          <a:blip r:embed="rId2"/>
          <a:stretch>
            <a:fillRect/>
          </a:stretch>
        </p:blipFill>
        <p:spPr>
          <a:xfrm>
            <a:off x="0" y="0"/>
            <a:ext cx="9144000" cy="5143500"/>
          </a:xfrm>
          <a:prstGeom prst="rect">
            <a:avLst/>
          </a:prstGeom>
        </p:spPr>
      </p:pic>
      <p:sp>
        <p:nvSpPr>
          <p:cNvPr id="4" name="Text 0"/>
          <p:cNvSpPr/>
          <p:nvPr/>
        </p:nvSpPr>
        <p:spPr>
          <a:xfrm>
            <a:off x="228600" y="585788"/>
            <a:ext cx="852488" cy="228600"/>
          </a:xfrm>
          <a:prstGeom prst="rect">
            <a:avLst/>
          </a:prstGeom>
          <a:noFill/>
          <a:ln/>
        </p:spPr>
        <p:txBody>
          <a:bodyPr wrap="square" rtlCol="0" anchor="ctr"/>
          <a:lstStyle/>
          <a:p>
            <a:pPr algn="l" indent="0" marL="0">
              <a:lnSpc>
                <a:spcPts val="1782"/>
              </a:lnSpc>
              <a:buNone/>
            </a:pPr>
            <a:r>
              <a:rPr lang="en-US" sz="1350" spc="-27" kern="0" dirty="0">
                <a:solidFill>
                  <a:srgbClr val="000000">
                    <a:alpha val="99000"/>
                  </a:srgbClr>
                </a:solidFill>
                <a:latin typeface="Inter" pitchFamily="34" charset="0"/>
                <a:ea typeface="Inter" pitchFamily="34" charset="-122"/>
                <a:cs typeface="Inter" pitchFamily="34" charset="-120"/>
              </a:rPr>
              <a:t>Logo</a:t>
            </a:r>
            <a:endParaRPr lang="en-US" sz="13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190500" y="587649"/>
            <a:ext cx="8782050" cy="3971925"/>
          </a:xfrm>
          <a:prstGeom prst="rect">
            <a:avLst/>
          </a:prstGeom>
          <a:noFill/>
          <a:ln/>
        </p:spPr>
      </p:sp>
      <p:sp>
        <p:nvSpPr>
          <p:cNvPr id="3" name="Shape 1"/>
          <p:cNvSpPr/>
          <p:nvPr/>
        </p:nvSpPr>
        <p:spPr>
          <a:xfrm>
            <a:off x="190500" y="587649"/>
            <a:ext cx="4391025" cy="3971925"/>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9144000" cy="5143500"/>
          </a:xfrm>
          <a:prstGeom prst="rect">
            <a:avLst/>
          </a:prstGeom>
        </p:spPr>
      </p:pic>
      <p:pic>
        <p:nvPicPr>
          <p:cNvPr id="5" name="Image 1" descr="preencoded.png">    </p:cNvPr>
          <p:cNvPicPr>
            <a:picLocks noChangeAspect="1"/>
          </p:cNvPicPr>
          <p:nvPr/>
        </p:nvPicPr>
        <p:blipFill>
          <a:blip r:embed="rId2"/>
          <a:stretch>
            <a:fillRect/>
          </a:stretch>
        </p:blipFill>
        <p:spPr>
          <a:xfrm>
            <a:off x="4581525" y="587649"/>
            <a:ext cx="4391025" cy="3971925"/>
          </a:xfrm>
          <a:prstGeom prst="rect">
            <a:avLst/>
          </a:prstGeom>
        </p:spPr>
      </p:pic>
      <p:pic>
        <p:nvPicPr>
          <p:cNvPr id="6" name="Image 2" descr="preencoded.png">    </p:cNvPr>
          <p:cNvPicPr>
            <a:picLocks noChangeAspect="1"/>
          </p:cNvPicPr>
          <p:nvPr/>
        </p:nvPicPr>
        <p:blipFill>
          <a:blip r:embed="rId3"/>
          <a:stretch>
            <a:fillRect/>
          </a:stretch>
        </p:blipFill>
        <p:spPr>
          <a:xfrm>
            <a:off x="1933575" y="2119313"/>
            <a:ext cx="906838" cy="906842"/>
          </a:xfrm>
          <a:prstGeom prst="rect">
            <a:avLst/>
          </a:prstGeom>
        </p:spPr>
      </p:pic>
      <p:sp>
        <p:nvSpPr>
          <p:cNvPr id="7" name="Text 2"/>
          <p:cNvSpPr/>
          <p:nvPr/>
        </p:nvSpPr>
        <p:spPr>
          <a:xfrm>
            <a:off x="190500" y="587649"/>
            <a:ext cx="1047750" cy="228600"/>
          </a:xfrm>
          <a:prstGeom prst="rect">
            <a:avLst/>
          </a:prstGeom>
          <a:noFill/>
          <a:ln/>
        </p:spPr>
        <p:txBody>
          <a:bodyPr wrap="square" rtlCol="0" anchor="ctr"/>
          <a:lstStyle/>
          <a:p>
            <a:pPr algn="l" indent="0" marL="0">
              <a:lnSpc>
                <a:spcPts val="1782"/>
              </a:lnSpc>
              <a:buNone/>
            </a:pPr>
            <a:r>
              <a:rPr lang="en-US" sz="1350" spc="-27" kern="0" dirty="0">
                <a:solidFill>
                  <a:srgbClr val="000000">
                    <a:alpha val="99000"/>
                  </a:srgbClr>
                </a:solidFill>
                <a:latin typeface="Inter" pitchFamily="34" charset="0"/>
                <a:ea typeface="Inter" pitchFamily="34" charset="-122"/>
                <a:cs typeface="Inter" pitchFamily="34" charset="-120"/>
              </a:rPr>
              <a:t>Symbol</a:t>
            </a:r>
            <a:endParaRPr lang="en-US" sz="13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143500"/>
          </a:xfrm>
          <a:prstGeom prst="rect">
            <a:avLst/>
          </a:prstGeom>
        </p:spPr>
      </p:pic>
      <p:pic>
        <p:nvPicPr>
          <p:cNvPr id="3" name="Image 1" descr="preencoded.png">    </p:cNvPr>
          <p:cNvPicPr>
            <a:picLocks noChangeAspect="1"/>
          </p:cNvPicPr>
          <p:nvPr/>
        </p:nvPicPr>
        <p:blipFill>
          <a:blip r:embed="rId2"/>
          <a:stretch>
            <a:fillRect/>
          </a:stretch>
        </p:blipFill>
        <p:spPr>
          <a:xfrm>
            <a:off x="5006876" y="2429379"/>
            <a:ext cx="670173" cy="473564"/>
          </a:xfrm>
          <a:prstGeom prst="rect">
            <a:avLst/>
          </a:prstGeom>
        </p:spPr>
      </p:pic>
      <p:pic>
        <p:nvPicPr>
          <p:cNvPr id="4" name="Image 2" descr="preencoded.png">    </p:cNvPr>
          <p:cNvPicPr>
            <a:picLocks noChangeAspect="1"/>
          </p:cNvPicPr>
          <p:nvPr/>
        </p:nvPicPr>
        <p:blipFill>
          <a:blip r:embed="rId3"/>
          <a:stretch>
            <a:fillRect/>
          </a:stretch>
        </p:blipFill>
        <p:spPr>
          <a:xfrm>
            <a:off x="4629280" y="2241286"/>
            <a:ext cx="99250" cy="661666"/>
          </a:xfrm>
          <a:prstGeom prst="rect">
            <a:avLst/>
          </a:prstGeom>
        </p:spPr>
      </p:pic>
      <p:pic>
        <p:nvPicPr>
          <p:cNvPr id="5" name="Image 3" descr="preencoded.png">    </p:cNvPr>
          <p:cNvPicPr>
            <a:picLocks noChangeAspect="1"/>
          </p:cNvPicPr>
          <p:nvPr/>
        </p:nvPicPr>
        <p:blipFill>
          <a:blip r:embed="rId4"/>
          <a:stretch>
            <a:fillRect/>
          </a:stretch>
        </p:blipFill>
        <p:spPr>
          <a:xfrm>
            <a:off x="4819017" y="2241495"/>
            <a:ext cx="99250" cy="661666"/>
          </a:xfrm>
          <a:prstGeom prst="rect">
            <a:avLst/>
          </a:prstGeom>
        </p:spPr>
      </p:pic>
      <p:pic>
        <p:nvPicPr>
          <p:cNvPr id="6" name="Image 4" descr="preencoded.png">    </p:cNvPr>
          <p:cNvPicPr>
            <a:picLocks noChangeAspect="1"/>
          </p:cNvPicPr>
          <p:nvPr/>
        </p:nvPicPr>
        <p:blipFill>
          <a:blip r:embed="rId5"/>
          <a:stretch>
            <a:fillRect/>
          </a:stretch>
        </p:blipFill>
        <p:spPr>
          <a:xfrm>
            <a:off x="4419860" y="2240339"/>
            <a:ext cx="136122" cy="662611"/>
          </a:xfrm>
          <a:prstGeom prst="rect">
            <a:avLst/>
          </a:prstGeom>
        </p:spPr>
      </p:pic>
      <p:pic>
        <p:nvPicPr>
          <p:cNvPr id="7" name="Image 5" descr="preencoded.png">    </p:cNvPr>
          <p:cNvPicPr>
            <a:picLocks noChangeAspect="1"/>
          </p:cNvPicPr>
          <p:nvPr/>
        </p:nvPicPr>
        <p:blipFill>
          <a:blip r:embed="rId6"/>
          <a:stretch>
            <a:fillRect/>
          </a:stretch>
        </p:blipFill>
        <p:spPr>
          <a:xfrm>
            <a:off x="3986213" y="2241856"/>
            <a:ext cx="392385" cy="661070"/>
          </a:xfrm>
          <a:prstGeom prst="rect">
            <a:avLst/>
          </a:prstGeom>
        </p:spPr>
      </p:pic>
      <p:pic>
        <p:nvPicPr>
          <p:cNvPr id="8" name="Image 6" descr="preencoded.png">    </p:cNvPr>
          <p:cNvPicPr>
            <a:picLocks noChangeAspect="1"/>
          </p:cNvPicPr>
          <p:nvPr/>
        </p:nvPicPr>
        <p:blipFill>
          <a:blip r:embed="rId7"/>
          <a:stretch>
            <a:fillRect/>
          </a:stretch>
        </p:blipFill>
        <p:spPr>
          <a:xfrm>
            <a:off x="5752467" y="2429433"/>
            <a:ext cx="431899" cy="472622"/>
          </a:xfrm>
          <a:prstGeom prst="rect">
            <a:avLst/>
          </a:prstGeom>
        </p:spPr>
      </p:pic>
      <p:pic>
        <p:nvPicPr>
          <p:cNvPr id="9" name="Image 7" descr="preencoded.png">    </p:cNvPr>
          <p:cNvPicPr>
            <a:picLocks noChangeAspect="1"/>
          </p:cNvPicPr>
          <p:nvPr/>
        </p:nvPicPr>
        <p:blipFill>
          <a:blip r:embed="rId8"/>
          <a:stretch>
            <a:fillRect/>
          </a:stretch>
        </p:blipFill>
        <p:spPr>
          <a:xfrm>
            <a:off x="2957513" y="2171700"/>
            <a:ext cx="616111" cy="617091"/>
          </a:xfrm>
          <a:prstGeom prst="rect">
            <a:avLst/>
          </a:prstGeom>
        </p:spPr>
      </p:pic>
      <p:pic>
        <p:nvPicPr>
          <p:cNvPr id="10" name="Image 8" descr="preencoded.png">    </p:cNvPr>
          <p:cNvPicPr>
            <a:picLocks noChangeAspect="1"/>
          </p:cNvPicPr>
          <p:nvPr/>
        </p:nvPicPr>
        <p:blipFill>
          <a:blip r:embed="rId9"/>
          <a:stretch>
            <a:fillRect/>
          </a:stretch>
        </p:blipFill>
        <p:spPr>
          <a:xfrm>
            <a:off x="3141496" y="2354709"/>
            <a:ext cx="616111" cy="617091"/>
          </a:xfrm>
          <a:prstGeom prst="rect">
            <a:avLst/>
          </a:prstGeom>
        </p:spPr>
      </p:pic>
      <p:sp>
        <p:nvSpPr>
          <p:cNvPr id="11" name="Text 0"/>
          <p:cNvSpPr/>
          <p:nvPr/>
        </p:nvSpPr>
        <p:spPr>
          <a:xfrm>
            <a:off x="228600" y="585788"/>
            <a:ext cx="1162050" cy="228600"/>
          </a:xfrm>
          <a:prstGeom prst="rect">
            <a:avLst/>
          </a:prstGeom>
          <a:noFill/>
          <a:ln/>
        </p:spPr>
        <p:txBody>
          <a:bodyPr wrap="square" rtlCol="0" anchor="ctr"/>
          <a:lstStyle/>
          <a:p>
            <a:pPr algn="l" indent="0" marL="0">
              <a:lnSpc>
                <a:spcPts val="1782"/>
              </a:lnSpc>
              <a:buNone/>
            </a:pPr>
            <a:r>
              <a:rPr lang="en-US" sz="1350" spc="-27" kern="0" dirty="0">
                <a:solidFill>
                  <a:srgbClr val="000000">
                    <a:alpha val="99000"/>
                  </a:srgbClr>
                </a:solidFill>
                <a:latin typeface="Inter" pitchFamily="34" charset="0"/>
                <a:ea typeface="Inter" pitchFamily="34" charset="-122"/>
                <a:cs typeface="Inter" pitchFamily="34" charset="-120"/>
              </a:rPr>
              <a:t>Logo Full</a:t>
            </a:r>
            <a:endParaRPr lang="en-US" sz="13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34475" cy="5143500"/>
          </a:xfrm>
          <a:prstGeom prst="rect">
            <a:avLst/>
          </a:prstGeom>
        </p:spPr>
      </p:pic>
      <p:pic>
        <p:nvPicPr>
          <p:cNvPr id="3" name="Image 1" descr="preencoded.png">    </p:cNvPr>
          <p:cNvPicPr>
            <a:picLocks noChangeAspect="1"/>
          </p:cNvPicPr>
          <p:nvPr/>
        </p:nvPicPr>
        <p:blipFill>
          <a:blip r:embed="rId2"/>
          <a:stretch>
            <a:fillRect/>
          </a:stretch>
        </p:blipFill>
        <p:spPr>
          <a:xfrm>
            <a:off x="0" y="0"/>
            <a:ext cx="9144000" cy="5143500"/>
          </a:xfrm>
          <a:prstGeom prst="rect">
            <a:avLst/>
          </a:prstGeom>
        </p:spPr>
      </p:pic>
      <p:pic>
        <p:nvPicPr>
          <p:cNvPr id="4" name="Image 2" descr="preencoded.png">    </p:cNvPr>
          <p:cNvPicPr>
            <a:picLocks noChangeAspect="1"/>
          </p:cNvPicPr>
          <p:nvPr/>
        </p:nvPicPr>
        <p:blipFill>
          <a:blip r:embed="rId3"/>
          <a:stretch>
            <a:fillRect/>
          </a:stretch>
        </p:blipFill>
        <p:spPr>
          <a:xfrm>
            <a:off x="4143375" y="2143125"/>
            <a:ext cx="660202" cy="661169"/>
          </a:xfrm>
          <a:prstGeom prst="rect">
            <a:avLst/>
          </a:prstGeom>
        </p:spPr>
      </p:pic>
      <p:pic>
        <p:nvPicPr>
          <p:cNvPr id="5" name="Image 3" descr="preencoded.png">    </p:cNvPr>
          <p:cNvPicPr>
            <a:picLocks noChangeAspect="1"/>
          </p:cNvPicPr>
          <p:nvPr/>
        </p:nvPicPr>
        <p:blipFill>
          <a:blip r:embed="rId4"/>
          <a:stretch>
            <a:fillRect/>
          </a:stretch>
        </p:blipFill>
        <p:spPr>
          <a:xfrm>
            <a:off x="4340518" y="2339206"/>
            <a:ext cx="660202" cy="66116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CFCFCF"/>
        </a:solidFill>
      </p:bgPr>
    </p:bg>
    <p:spTree>
      <p:nvGrpSpPr>
        <p:cNvPr id="1" name=""/>
        <p:cNvGrpSpPr/>
        <p:nvPr/>
      </p:nvGrpSpPr>
      <p:grpSpPr>
        <a:xfrm>
          <a:off x="0" y="0"/>
          <a:ext cx="0" cy="0"/>
          <a:chOff x="0" y="0"/>
          <a:chExt cx="0" cy="0"/>
        </a:xfrm>
      </p:grpSpPr>
      <p:sp>
        <p:nvSpPr>
          <p:cNvPr id="2" name="Shape 0"/>
          <p:cNvSpPr/>
          <p:nvPr/>
        </p:nvSpPr>
        <p:spPr>
          <a:xfrm>
            <a:off x="0" y="3405188"/>
            <a:ext cx="9144000" cy="1204913"/>
          </a:xfrm>
          <a:prstGeom prst="rect">
            <a:avLst/>
          </a:prstGeom>
          <a:noFill/>
          <a:ln/>
        </p:spPr>
      </p:sp>
      <p:pic>
        <p:nvPicPr>
          <p:cNvPr id="3"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4" name="Text 1"/>
          <p:cNvSpPr/>
          <p:nvPr/>
        </p:nvSpPr>
        <p:spPr>
          <a:xfrm>
            <a:off x="190500" y="3640931"/>
            <a:ext cx="1557338" cy="733425"/>
          </a:xfrm>
          <a:prstGeom prst="rect">
            <a:avLst/>
          </a:prstGeom>
          <a:noFill/>
          <a:ln/>
        </p:spPr>
        <p:txBody>
          <a:bodyPr wrap="square" rtlCol="0" anchor="ctr"/>
          <a:lstStyle/>
          <a:p>
            <a:pPr algn="l" indent="0" marL="0">
              <a:lnSpc>
                <a:spcPts val="5760"/>
              </a:lnSpc>
              <a:buNone/>
            </a:pPr>
            <a:r>
              <a:rPr lang="en-US" sz="7200" spc="-288" kern="0" dirty="0">
                <a:solidFill>
                  <a:srgbClr val="000000">
                    <a:alpha val="99000"/>
                  </a:srgbClr>
                </a:solidFill>
                <a:latin typeface="Inter" pitchFamily="34" charset="0"/>
                <a:ea typeface="Inter" pitchFamily="34" charset="-122"/>
                <a:cs typeface="Inter" pitchFamily="34" charset="-120"/>
              </a:rPr>
              <a:t>04</a:t>
            </a:r>
            <a:endParaRPr lang="en-US" sz="7200" dirty="0"/>
          </a:p>
        </p:txBody>
      </p:sp>
      <p:sp>
        <p:nvSpPr>
          <p:cNvPr id="5" name="Text 2"/>
          <p:cNvSpPr/>
          <p:nvPr/>
        </p:nvSpPr>
        <p:spPr>
          <a:xfrm>
            <a:off x="1481138" y="3595688"/>
            <a:ext cx="2595563" cy="823913"/>
          </a:xfrm>
          <a:prstGeom prst="rect">
            <a:avLst/>
          </a:prstGeom>
          <a:noFill/>
          <a:ln/>
        </p:spPr>
        <p:txBody>
          <a:bodyPr wrap="square" rtlCol="0" anchor="ctr"/>
          <a:lstStyle/>
          <a:p>
            <a:pPr algn="l" indent="0" marL="0">
              <a:lnSpc>
                <a:spcPts val="6480"/>
              </a:lnSpc>
              <a:buNone/>
            </a:pPr>
            <a:r>
              <a:rPr lang="en-US" sz="7200" spc="-288" kern="0" dirty="0">
                <a:solidFill>
                  <a:srgbClr val="000000">
                    <a:alpha val="99000"/>
                  </a:srgbClr>
                </a:solidFill>
                <a:latin typeface="Inter" pitchFamily="34" charset="0"/>
                <a:ea typeface="Inter" pitchFamily="34" charset="-122"/>
                <a:cs typeface="Inter" pitchFamily="34" charset="-120"/>
              </a:rPr>
              <a:t>Color</a:t>
            </a:r>
            <a:endParaRPr lang="en-US" sz="72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190500" y="585788"/>
            <a:ext cx="8763000" cy="2942167"/>
          </a:xfrm>
          <a:prstGeom prst="rect">
            <a:avLst/>
          </a:prstGeom>
          <a:noFill/>
          <a:ln/>
        </p:spPr>
      </p:sp>
      <p:sp>
        <p:nvSpPr>
          <p:cNvPr id="3" name="Shape 1"/>
          <p:cNvSpPr/>
          <p:nvPr/>
        </p:nvSpPr>
        <p:spPr>
          <a:xfrm>
            <a:off x="190500" y="3527954"/>
            <a:ext cx="8763000" cy="1029758"/>
          </a:xfrm>
          <a:prstGeom prst="rect">
            <a:avLst/>
          </a:prstGeom>
          <a:noFill/>
          <a:ln/>
        </p:spPr>
      </p:sp>
      <p:sp>
        <p:nvSpPr>
          <p:cNvPr id="4" name="Shape 2"/>
          <p:cNvSpPr/>
          <p:nvPr/>
        </p:nvSpPr>
        <p:spPr>
          <a:xfrm>
            <a:off x="190500" y="3527954"/>
            <a:ext cx="8763000" cy="333375"/>
          </a:xfrm>
          <a:prstGeom prst="rect">
            <a:avLst/>
          </a:prstGeom>
          <a:noFill/>
          <a:ln/>
        </p:spPr>
      </p:sp>
      <p:sp>
        <p:nvSpPr>
          <p:cNvPr id="5" name="Shape 3"/>
          <p:cNvSpPr/>
          <p:nvPr/>
        </p:nvSpPr>
        <p:spPr>
          <a:xfrm>
            <a:off x="190500" y="3861329"/>
            <a:ext cx="8763000" cy="333375"/>
          </a:xfrm>
          <a:prstGeom prst="rect">
            <a:avLst/>
          </a:prstGeom>
          <a:noFill/>
          <a:ln/>
        </p:spPr>
      </p:sp>
      <p:sp>
        <p:nvSpPr>
          <p:cNvPr id="6" name="Shape 4"/>
          <p:cNvSpPr/>
          <p:nvPr/>
        </p:nvSpPr>
        <p:spPr>
          <a:xfrm>
            <a:off x="190500" y="4194704"/>
            <a:ext cx="8763000" cy="333375"/>
          </a:xfrm>
          <a:prstGeom prst="rect">
            <a:avLst/>
          </a:prstGeom>
          <a:noFill/>
          <a:ln/>
        </p:spPr>
      </p:sp>
      <p:sp>
        <p:nvSpPr>
          <p:cNvPr id="7" name="Shape 5"/>
          <p:cNvSpPr/>
          <p:nvPr/>
        </p:nvSpPr>
        <p:spPr>
          <a:xfrm>
            <a:off x="4744808" y="4194704"/>
            <a:ext cx="2898997" cy="333375"/>
          </a:xfrm>
          <a:prstGeom prst="rect">
            <a:avLst/>
          </a:prstGeom>
          <a:solidFill>
            <a:srgbClr val="F7FBFE"/>
          </a:solidFill>
          <a:ln/>
        </p:spPr>
      </p:sp>
      <p:sp>
        <p:nvSpPr>
          <p:cNvPr id="8" name="Shape 6"/>
          <p:cNvSpPr/>
          <p:nvPr/>
        </p:nvSpPr>
        <p:spPr>
          <a:xfrm>
            <a:off x="7643813" y="4194704"/>
            <a:ext cx="833438" cy="333375"/>
          </a:xfrm>
          <a:prstGeom prst="rect">
            <a:avLst/>
          </a:prstGeom>
          <a:solidFill>
            <a:srgbClr val="F5FCF0"/>
          </a:solidFill>
          <a:ln/>
        </p:spPr>
      </p:sp>
      <p:sp>
        <p:nvSpPr>
          <p:cNvPr id="9" name="Shape 7"/>
          <p:cNvSpPr/>
          <p:nvPr/>
        </p:nvSpPr>
        <p:spPr>
          <a:xfrm>
            <a:off x="4744808" y="3861329"/>
            <a:ext cx="2898997" cy="333375"/>
          </a:xfrm>
          <a:prstGeom prst="rect">
            <a:avLst/>
          </a:prstGeom>
          <a:solidFill>
            <a:srgbClr val="B7D0F7"/>
          </a:solidFill>
          <a:ln/>
        </p:spPr>
      </p:sp>
      <p:sp>
        <p:nvSpPr>
          <p:cNvPr id="10" name="Shape 8"/>
          <p:cNvSpPr/>
          <p:nvPr/>
        </p:nvSpPr>
        <p:spPr>
          <a:xfrm>
            <a:off x="7643813" y="3861329"/>
            <a:ext cx="833438" cy="333375"/>
          </a:xfrm>
          <a:prstGeom prst="rect">
            <a:avLst/>
          </a:prstGeom>
          <a:solidFill>
            <a:srgbClr val="EAF9E1"/>
          </a:solidFill>
          <a:ln/>
        </p:spPr>
      </p:sp>
      <p:sp>
        <p:nvSpPr>
          <p:cNvPr id="11" name="Shape 9"/>
          <p:cNvSpPr/>
          <p:nvPr/>
        </p:nvSpPr>
        <p:spPr>
          <a:xfrm>
            <a:off x="4744808" y="3527954"/>
            <a:ext cx="2898997" cy="333375"/>
          </a:xfrm>
          <a:prstGeom prst="rect">
            <a:avLst/>
          </a:prstGeom>
          <a:solidFill>
            <a:srgbClr val="728EF5"/>
          </a:solidFill>
          <a:ln/>
        </p:spPr>
      </p:sp>
      <p:sp>
        <p:nvSpPr>
          <p:cNvPr id="12" name="Shape 10"/>
          <p:cNvSpPr/>
          <p:nvPr/>
        </p:nvSpPr>
        <p:spPr>
          <a:xfrm>
            <a:off x="7643813" y="3527954"/>
            <a:ext cx="833438" cy="333375"/>
          </a:xfrm>
          <a:prstGeom prst="rect">
            <a:avLst/>
          </a:prstGeom>
          <a:solidFill>
            <a:srgbClr val="D5F4B1"/>
          </a:solidFill>
          <a:ln/>
        </p:spPr>
      </p:sp>
      <p:sp>
        <p:nvSpPr>
          <p:cNvPr id="13" name="Shape 11"/>
          <p:cNvSpPr/>
          <p:nvPr/>
        </p:nvSpPr>
        <p:spPr>
          <a:xfrm>
            <a:off x="4744808" y="585788"/>
            <a:ext cx="2898997" cy="2942167"/>
          </a:xfrm>
          <a:prstGeom prst="rect">
            <a:avLst/>
          </a:prstGeom>
          <a:solidFill>
            <a:srgbClr val="3A1CFE"/>
          </a:solidFill>
          <a:ln/>
        </p:spPr>
      </p:sp>
      <p:sp>
        <p:nvSpPr>
          <p:cNvPr id="14" name="Shape 12"/>
          <p:cNvSpPr/>
          <p:nvPr/>
        </p:nvSpPr>
        <p:spPr>
          <a:xfrm>
            <a:off x="7643813" y="585788"/>
            <a:ext cx="833438" cy="2942167"/>
          </a:xfrm>
          <a:prstGeom prst="rect">
            <a:avLst/>
          </a:prstGeom>
          <a:solidFill>
            <a:srgbClr val="AEF684"/>
          </a:solidFill>
          <a:ln/>
        </p:spPr>
      </p:sp>
      <p:pic>
        <p:nvPicPr>
          <p:cNvPr id="15" name="Image 0" descr="preencoded.png">    </p:cNvPr>
          <p:cNvPicPr>
            <a:picLocks noChangeAspect="1"/>
          </p:cNvPicPr>
          <p:nvPr/>
        </p:nvPicPr>
        <p:blipFill>
          <a:blip r:embed="rId1"/>
          <a:stretch>
            <a:fillRect/>
          </a:stretch>
        </p:blipFill>
        <p:spPr>
          <a:xfrm>
            <a:off x="0" y="0"/>
            <a:ext cx="9144000" cy="5143500"/>
          </a:xfrm>
          <a:prstGeom prst="rect">
            <a:avLst/>
          </a:prstGeom>
        </p:spPr>
      </p:pic>
      <p:pic>
        <p:nvPicPr>
          <p:cNvPr id="16" name="Image 1" descr="preencoded.png">    </p:cNvPr>
          <p:cNvPicPr>
            <a:picLocks noChangeAspect="1"/>
          </p:cNvPicPr>
          <p:nvPr/>
        </p:nvPicPr>
        <p:blipFill>
          <a:blip r:embed="rId2"/>
          <a:stretch>
            <a:fillRect/>
          </a:stretch>
        </p:blipFill>
        <p:spPr>
          <a:xfrm>
            <a:off x="190500" y="4194704"/>
            <a:ext cx="4554308" cy="333375"/>
          </a:xfrm>
          <a:prstGeom prst="rect">
            <a:avLst/>
          </a:prstGeom>
        </p:spPr>
      </p:pic>
      <p:pic>
        <p:nvPicPr>
          <p:cNvPr id="17" name="Image 2" descr="preencoded.png">    </p:cNvPr>
          <p:cNvPicPr>
            <a:picLocks noChangeAspect="1"/>
          </p:cNvPicPr>
          <p:nvPr/>
        </p:nvPicPr>
        <p:blipFill>
          <a:blip r:embed="rId3"/>
          <a:stretch>
            <a:fillRect/>
          </a:stretch>
        </p:blipFill>
        <p:spPr>
          <a:xfrm>
            <a:off x="8477250" y="4194704"/>
            <a:ext cx="476250" cy="333375"/>
          </a:xfrm>
          <a:prstGeom prst="rect">
            <a:avLst/>
          </a:prstGeom>
        </p:spPr>
      </p:pic>
      <p:pic>
        <p:nvPicPr>
          <p:cNvPr id="18" name="Image 3" descr="preencoded.png">    </p:cNvPr>
          <p:cNvPicPr>
            <a:picLocks noChangeAspect="1"/>
          </p:cNvPicPr>
          <p:nvPr/>
        </p:nvPicPr>
        <p:blipFill>
          <a:blip r:embed="rId4"/>
          <a:stretch>
            <a:fillRect/>
          </a:stretch>
        </p:blipFill>
        <p:spPr>
          <a:xfrm>
            <a:off x="190500" y="3861329"/>
            <a:ext cx="4554308" cy="333375"/>
          </a:xfrm>
          <a:prstGeom prst="rect">
            <a:avLst/>
          </a:prstGeom>
        </p:spPr>
      </p:pic>
      <p:pic>
        <p:nvPicPr>
          <p:cNvPr id="19" name="Image 4" descr="preencoded.png">    </p:cNvPr>
          <p:cNvPicPr>
            <a:picLocks noChangeAspect="1"/>
          </p:cNvPicPr>
          <p:nvPr/>
        </p:nvPicPr>
        <p:blipFill>
          <a:blip r:embed="rId5"/>
          <a:stretch>
            <a:fillRect/>
          </a:stretch>
        </p:blipFill>
        <p:spPr>
          <a:xfrm>
            <a:off x="8477250" y="3861329"/>
            <a:ext cx="476250" cy="333375"/>
          </a:xfrm>
          <a:prstGeom prst="rect">
            <a:avLst/>
          </a:prstGeom>
        </p:spPr>
      </p:pic>
      <p:pic>
        <p:nvPicPr>
          <p:cNvPr id="20" name="Image 5" descr="preencoded.png">    </p:cNvPr>
          <p:cNvPicPr>
            <a:picLocks noChangeAspect="1"/>
          </p:cNvPicPr>
          <p:nvPr/>
        </p:nvPicPr>
        <p:blipFill>
          <a:blip r:embed="rId6"/>
          <a:stretch>
            <a:fillRect/>
          </a:stretch>
        </p:blipFill>
        <p:spPr>
          <a:xfrm>
            <a:off x="190500" y="3527954"/>
            <a:ext cx="4554308" cy="333375"/>
          </a:xfrm>
          <a:prstGeom prst="rect">
            <a:avLst/>
          </a:prstGeom>
        </p:spPr>
      </p:pic>
      <p:pic>
        <p:nvPicPr>
          <p:cNvPr id="21" name="Image 6" descr="preencoded.png">    </p:cNvPr>
          <p:cNvPicPr>
            <a:picLocks noChangeAspect="1"/>
          </p:cNvPicPr>
          <p:nvPr/>
        </p:nvPicPr>
        <p:blipFill>
          <a:blip r:embed="rId7"/>
          <a:stretch>
            <a:fillRect/>
          </a:stretch>
        </p:blipFill>
        <p:spPr>
          <a:xfrm>
            <a:off x="8477250" y="3527954"/>
            <a:ext cx="476250" cy="333375"/>
          </a:xfrm>
          <a:prstGeom prst="rect">
            <a:avLst/>
          </a:prstGeom>
        </p:spPr>
      </p:pic>
      <p:pic>
        <p:nvPicPr>
          <p:cNvPr id="22" name="Image 7" descr="preencoded.png">    </p:cNvPr>
          <p:cNvPicPr>
            <a:picLocks noChangeAspect="1"/>
          </p:cNvPicPr>
          <p:nvPr/>
        </p:nvPicPr>
        <p:blipFill>
          <a:blip r:embed="rId8"/>
          <a:stretch>
            <a:fillRect/>
          </a:stretch>
        </p:blipFill>
        <p:spPr>
          <a:xfrm>
            <a:off x="190500" y="585788"/>
            <a:ext cx="4554308" cy="2942167"/>
          </a:xfrm>
          <a:prstGeom prst="rect">
            <a:avLst/>
          </a:prstGeom>
        </p:spPr>
      </p:pic>
      <p:pic>
        <p:nvPicPr>
          <p:cNvPr id="23" name="Image 8" descr="preencoded.png">    </p:cNvPr>
          <p:cNvPicPr>
            <a:picLocks noChangeAspect="1"/>
          </p:cNvPicPr>
          <p:nvPr/>
        </p:nvPicPr>
        <p:blipFill>
          <a:blip r:embed="rId9"/>
          <a:stretch>
            <a:fillRect/>
          </a:stretch>
        </p:blipFill>
        <p:spPr>
          <a:xfrm>
            <a:off x="8477250" y="585788"/>
            <a:ext cx="476250" cy="2942167"/>
          </a:xfrm>
          <a:prstGeom prst="rect">
            <a:avLst/>
          </a:prstGeom>
        </p:spPr>
      </p:pic>
      <p:sp>
        <p:nvSpPr>
          <p:cNvPr id="24" name="Text 13"/>
          <p:cNvSpPr/>
          <p:nvPr/>
        </p:nvSpPr>
        <p:spPr>
          <a:xfrm>
            <a:off x="438150" y="871538"/>
            <a:ext cx="1162050" cy="228600"/>
          </a:xfrm>
          <a:prstGeom prst="rect">
            <a:avLst/>
          </a:prstGeom>
          <a:noFill/>
          <a:ln/>
        </p:spPr>
        <p:txBody>
          <a:bodyPr wrap="square" rtlCol="0" anchor="ctr"/>
          <a:lstStyle/>
          <a:p>
            <a:pPr algn="l" indent="0" marL="0">
              <a:lnSpc>
                <a:spcPts val="1782"/>
              </a:lnSpc>
              <a:buNone/>
            </a:pPr>
            <a:r>
              <a:rPr lang="en-US" sz="1350" spc="-27" kern="0" dirty="0">
                <a:solidFill>
                  <a:srgbClr val="000000">
                    <a:alpha val="99000"/>
                  </a:srgbClr>
                </a:solidFill>
                <a:latin typeface="Inter" pitchFamily="34" charset="0"/>
                <a:ea typeface="Inter" pitchFamily="34" charset="-122"/>
                <a:cs typeface="Inter" pitchFamily="34" charset="-120"/>
              </a:rPr>
              <a:t>Logo Full</a:t>
            </a:r>
            <a:endParaRPr lang="en-US" sz="1350" dirty="0"/>
          </a:p>
        </p:txBody>
      </p:sp>
      <p:sp>
        <p:nvSpPr>
          <p:cNvPr id="25" name="Text 14"/>
          <p:cNvSpPr/>
          <p:nvPr/>
        </p:nvSpPr>
        <p:spPr>
          <a:xfrm>
            <a:off x="438150" y="3233738"/>
            <a:ext cx="1271588" cy="152400"/>
          </a:xfrm>
          <a:prstGeom prst="rect">
            <a:avLst/>
          </a:prstGeom>
          <a:noFill/>
          <a:ln/>
        </p:spPr>
        <p:txBody>
          <a:bodyPr wrap="square" rtlCol="0" anchor="ct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Gray Base 40%</a:t>
            </a:r>
            <a:endParaRPr lang="en-US" sz="900" dirty="0"/>
          </a:p>
        </p:txBody>
      </p:sp>
      <p:sp>
        <p:nvSpPr>
          <p:cNvPr id="26" name="Text 15"/>
          <p:cNvSpPr/>
          <p:nvPr/>
        </p:nvSpPr>
        <p:spPr>
          <a:xfrm>
            <a:off x="4933950" y="3081338"/>
            <a:ext cx="1138237" cy="304800"/>
          </a:xfrm>
          <a:prstGeom prst="rect">
            <a:avLst/>
          </a:prstGeom>
          <a:noFill/>
          <a:ln/>
        </p:spPr>
        <p:txBody>
          <a:bodyPr wrap="square" rtlCol="0" anchor="ctr"/>
          <a:lstStyle/>
          <a:p>
            <a:pPr algn="l" indent="0" marL="0">
              <a:lnSpc>
                <a:spcPts val="1206"/>
              </a:lnSpc>
              <a:buNone/>
            </a:pPr>
            <a:r>
              <a:rPr lang="en-US" sz="900" spc="-5" kern="0" dirty="0">
                <a:solidFill>
                  <a:srgbClr val="FFFFFF">
                    <a:alpha val="99000"/>
                  </a:srgbClr>
                </a:solidFill>
                <a:latin typeface="Inter" pitchFamily="34" charset="0"/>
                <a:ea typeface="Inter" pitchFamily="34" charset="-122"/>
                <a:cs typeface="Inter" pitchFamily="34" charset="-120"/>
              </a:rPr>
              <a:t>Cobal Blue</a:t>
            </a:r>
            <a:endParaRPr lang="en-US" sz="900" dirty="0"/>
          </a:p>
          <a:p>
            <a:pPr algn="l" indent="0" marL="0">
              <a:lnSpc>
                <a:spcPts val="1206"/>
              </a:lnSpc>
              <a:buNone/>
            </a:pPr>
            <a:r>
              <a:rPr lang="en-US" sz="900" spc="-5" kern="0" dirty="0">
                <a:solidFill>
                  <a:srgbClr val="FFFFFF">
                    <a:alpha val="99000"/>
                  </a:srgbClr>
                </a:solidFill>
                <a:latin typeface="Inter" pitchFamily="34" charset="0"/>
                <a:ea typeface="Inter" pitchFamily="34" charset="-122"/>
                <a:cs typeface="Inter" pitchFamily="34" charset="-120"/>
              </a:rPr>
              <a:t>Primary 30%</a:t>
            </a:r>
            <a:endParaRPr lang="en-US" sz="900" dirty="0"/>
          </a:p>
        </p:txBody>
      </p:sp>
      <p:sp>
        <p:nvSpPr>
          <p:cNvPr id="27" name="Text 16"/>
          <p:cNvSpPr/>
          <p:nvPr/>
        </p:nvSpPr>
        <p:spPr>
          <a:xfrm>
            <a:off x="7729538" y="3081338"/>
            <a:ext cx="995362" cy="304800"/>
          </a:xfrm>
          <a:prstGeom prst="rect">
            <a:avLst/>
          </a:prstGeom>
          <a:noFill/>
          <a:ln/>
        </p:spPr>
        <p:txBody>
          <a:bodyPr wrap="square" rtlCol="0" anchor="ct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Fun green</a:t>
            </a:r>
            <a:endParaRPr lang="en-US" sz="900" dirty="0"/>
          </a:p>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20%</a:t>
            </a:r>
            <a:endParaRPr lang="en-US" sz="900" dirty="0"/>
          </a:p>
        </p:txBody>
      </p:sp>
      <p:sp>
        <p:nvSpPr>
          <p:cNvPr id="28" name="Text 17"/>
          <p:cNvSpPr/>
          <p:nvPr/>
        </p:nvSpPr>
        <p:spPr>
          <a:xfrm>
            <a:off x="8558213" y="3233738"/>
            <a:ext cx="676275" cy="152400"/>
          </a:xfrm>
          <a:prstGeom prst="rect">
            <a:avLst/>
          </a:prstGeom>
          <a:noFill/>
          <a:ln/>
        </p:spPr>
        <p:txBody>
          <a:bodyPr wrap="square" rtlCol="0" anchor="ctr"/>
          <a:lstStyle/>
          <a:p>
            <a:pPr algn="l" indent="0" marL="0">
              <a:lnSpc>
                <a:spcPts val="1206"/>
              </a:lnSpc>
              <a:buNone/>
            </a:pPr>
            <a:r>
              <a:rPr lang="en-US" sz="900" spc="-5" kern="0" dirty="0">
                <a:solidFill>
                  <a:srgbClr val="FFFFFF">
                    <a:alpha val="99000"/>
                  </a:srgbClr>
                </a:solidFill>
                <a:latin typeface="Inter" pitchFamily="34" charset="0"/>
                <a:ea typeface="Inter" pitchFamily="34" charset="-122"/>
                <a:cs typeface="Inter" pitchFamily="34" charset="-120"/>
              </a:rPr>
              <a:t>10%</a:t>
            </a:r>
            <a:endParaRPr lang="en-US" sz="900" dirty="0"/>
          </a:p>
        </p:txBody>
      </p:sp>
      <p:sp>
        <p:nvSpPr>
          <p:cNvPr id="29" name="Text 18"/>
          <p:cNvSpPr/>
          <p:nvPr/>
        </p:nvSpPr>
        <p:spPr>
          <a:xfrm>
            <a:off x="8558213" y="2895600"/>
            <a:ext cx="852488" cy="304800"/>
          </a:xfrm>
          <a:prstGeom prst="rect">
            <a:avLst/>
          </a:prstGeom>
          <a:noFill/>
          <a:ln/>
        </p:spPr>
        <p:txBody>
          <a:bodyPr wrap="square" rtlCol="0" anchor="ctr"/>
          <a:lstStyle/>
          <a:p>
            <a:pPr algn="l" indent="0" marL="0">
              <a:lnSpc>
                <a:spcPts val="1206"/>
              </a:lnSpc>
              <a:buNone/>
            </a:pPr>
            <a:r>
              <a:rPr lang="en-US" sz="900" spc="-5" kern="0" dirty="0">
                <a:solidFill>
                  <a:srgbClr val="FFFFFF">
                    <a:alpha val="99000"/>
                  </a:srgbClr>
                </a:solidFill>
                <a:latin typeface="Inter" pitchFamily="34" charset="0"/>
                <a:ea typeface="Inter" pitchFamily="34" charset="-122"/>
                <a:cs typeface="Inter" pitchFamily="34" charset="-120"/>
              </a:rPr>
              <a:t>Violet Purple</a:t>
            </a:r>
            <a:endParaRPr lang="en-US" sz="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5414963" y="2176463"/>
            <a:ext cx="3538538" cy="1666875"/>
          </a:xfrm>
          <a:prstGeom prst="rect">
            <a:avLst/>
          </a:prstGeom>
          <a:noFill/>
          <a:ln/>
        </p:spPr>
      </p:sp>
      <p:sp>
        <p:nvSpPr>
          <p:cNvPr id="3" name="Shape 1"/>
          <p:cNvSpPr/>
          <p:nvPr/>
        </p:nvSpPr>
        <p:spPr>
          <a:xfrm>
            <a:off x="5414963" y="2176463"/>
            <a:ext cx="3538538" cy="214313"/>
          </a:xfrm>
          <a:prstGeom prst="rect">
            <a:avLst/>
          </a:prstGeom>
          <a:noFill/>
          <a:ln/>
        </p:spPr>
      </p:sp>
      <p:sp>
        <p:nvSpPr>
          <p:cNvPr id="4" name="Shape 2"/>
          <p:cNvSpPr/>
          <p:nvPr/>
        </p:nvSpPr>
        <p:spPr>
          <a:xfrm>
            <a:off x="5414963" y="2466975"/>
            <a:ext cx="3538538" cy="214313"/>
          </a:xfrm>
          <a:prstGeom prst="rect">
            <a:avLst/>
          </a:prstGeom>
          <a:noFill/>
          <a:ln/>
        </p:spPr>
      </p:sp>
      <p:sp>
        <p:nvSpPr>
          <p:cNvPr id="5" name="Shape 3"/>
          <p:cNvSpPr/>
          <p:nvPr/>
        </p:nvSpPr>
        <p:spPr>
          <a:xfrm>
            <a:off x="5414963" y="2757488"/>
            <a:ext cx="3538538" cy="214313"/>
          </a:xfrm>
          <a:prstGeom prst="rect">
            <a:avLst/>
          </a:prstGeom>
          <a:noFill/>
          <a:ln/>
        </p:spPr>
      </p:sp>
      <p:sp>
        <p:nvSpPr>
          <p:cNvPr id="6" name="Shape 4"/>
          <p:cNvSpPr/>
          <p:nvPr/>
        </p:nvSpPr>
        <p:spPr>
          <a:xfrm>
            <a:off x="5414963" y="3048000"/>
            <a:ext cx="3538538" cy="214313"/>
          </a:xfrm>
          <a:prstGeom prst="rect">
            <a:avLst/>
          </a:prstGeom>
          <a:noFill/>
          <a:ln/>
        </p:spPr>
      </p:sp>
      <p:sp>
        <p:nvSpPr>
          <p:cNvPr id="7" name="Shape 5"/>
          <p:cNvSpPr/>
          <p:nvPr/>
        </p:nvSpPr>
        <p:spPr>
          <a:xfrm>
            <a:off x="5414963" y="3338513"/>
            <a:ext cx="3538538" cy="214313"/>
          </a:xfrm>
          <a:prstGeom prst="rect">
            <a:avLst/>
          </a:prstGeom>
          <a:noFill/>
          <a:ln/>
        </p:spPr>
      </p:sp>
      <p:sp>
        <p:nvSpPr>
          <p:cNvPr id="8" name="Shape 6"/>
          <p:cNvSpPr/>
          <p:nvPr/>
        </p:nvSpPr>
        <p:spPr>
          <a:xfrm>
            <a:off x="5414963" y="3629025"/>
            <a:ext cx="3538538" cy="214313"/>
          </a:xfrm>
          <a:prstGeom prst="rect">
            <a:avLst/>
          </a:prstGeom>
          <a:noFill/>
          <a:ln/>
        </p:spPr>
      </p:sp>
      <p:sp>
        <p:nvSpPr>
          <p:cNvPr id="9" name="Shape 7"/>
          <p:cNvSpPr/>
          <p:nvPr/>
        </p:nvSpPr>
        <p:spPr>
          <a:xfrm>
            <a:off x="5414963" y="3629025"/>
            <a:ext cx="3538538" cy="152400"/>
          </a:xfrm>
          <a:prstGeom prst="rect">
            <a:avLst/>
          </a:prstGeom>
          <a:noFill/>
          <a:ln/>
        </p:spPr>
      </p:sp>
      <p:sp>
        <p:nvSpPr>
          <p:cNvPr id="10" name="Shape 8"/>
          <p:cNvSpPr/>
          <p:nvPr/>
        </p:nvSpPr>
        <p:spPr>
          <a:xfrm>
            <a:off x="5414963" y="3838575"/>
            <a:ext cx="3538538" cy="4763"/>
          </a:xfrm>
          <a:prstGeom prst="rect">
            <a:avLst/>
          </a:prstGeom>
          <a:noFill/>
          <a:ln/>
        </p:spPr>
      </p:sp>
      <p:sp>
        <p:nvSpPr>
          <p:cNvPr id="11" name="Shape 9"/>
          <p:cNvSpPr/>
          <p:nvPr/>
        </p:nvSpPr>
        <p:spPr>
          <a:xfrm>
            <a:off x="5414963" y="3838575"/>
            <a:ext cx="1038225" cy="4763"/>
          </a:xfrm>
          <a:prstGeom prst="rect">
            <a:avLst/>
          </a:prstGeom>
          <a:solidFill>
            <a:srgbClr val="000000">
              <a:alpha val="25000"/>
            </a:srgbClr>
          </a:solidFill>
          <a:ln/>
        </p:spPr>
      </p:sp>
      <p:sp>
        <p:nvSpPr>
          <p:cNvPr id="12" name="Shape 10"/>
          <p:cNvSpPr/>
          <p:nvPr/>
        </p:nvSpPr>
        <p:spPr>
          <a:xfrm>
            <a:off x="6605588" y="3838575"/>
            <a:ext cx="2347913" cy="4763"/>
          </a:xfrm>
          <a:prstGeom prst="rect">
            <a:avLst/>
          </a:prstGeom>
          <a:solidFill>
            <a:srgbClr val="000000">
              <a:alpha val="25000"/>
            </a:srgbClr>
          </a:solidFill>
          <a:ln/>
        </p:spPr>
      </p:sp>
      <p:sp>
        <p:nvSpPr>
          <p:cNvPr id="13" name="Shape 11"/>
          <p:cNvSpPr/>
          <p:nvPr/>
        </p:nvSpPr>
        <p:spPr>
          <a:xfrm>
            <a:off x="5414963" y="3338513"/>
            <a:ext cx="3538538" cy="152400"/>
          </a:xfrm>
          <a:prstGeom prst="rect">
            <a:avLst/>
          </a:prstGeom>
          <a:noFill/>
          <a:ln/>
        </p:spPr>
      </p:sp>
      <p:sp>
        <p:nvSpPr>
          <p:cNvPr id="14" name="Shape 12"/>
          <p:cNvSpPr/>
          <p:nvPr/>
        </p:nvSpPr>
        <p:spPr>
          <a:xfrm>
            <a:off x="5414963" y="3548063"/>
            <a:ext cx="3538538" cy="4763"/>
          </a:xfrm>
          <a:prstGeom prst="rect">
            <a:avLst/>
          </a:prstGeom>
          <a:noFill/>
          <a:ln/>
        </p:spPr>
      </p:sp>
      <p:sp>
        <p:nvSpPr>
          <p:cNvPr id="15" name="Shape 13"/>
          <p:cNvSpPr/>
          <p:nvPr/>
        </p:nvSpPr>
        <p:spPr>
          <a:xfrm>
            <a:off x="5414963" y="3548063"/>
            <a:ext cx="1038225" cy="4763"/>
          </a:xfrm>
          <a:prstGeom prst="rect">
            <a:avLst/>
          </a:prstGeom>
          <a:solidFill>
            <a:srgbClr val="000000">
              <a:alpha val="25000"/>
            </a:srgbClr>
          </a:solidFill>
          <a:ln/>
        </p:spPr>
      </p:sp>
      <p:sp>
        <p:nvSpPr>
          <p:cNvPr id="16" name="Shape 14"/>
          <p:cNvSpPr/>
          <p:nvPr/>
        </p:nvSpPr>
        <p:spPr>
          <a:xfrm>
            <a:off x="6605588" y="3548063"/>
            <a:ext cx="2347913" cy="4763"/>
          </a:xfrm>
          <a:prstGeom prst="rect">
            <a:avLst/>
          </a:prstGeom>
          <a:solidFill>
            <a:srgbClr val="000000">
              <a:alpha val="25000"/>
            </a:srgbClr>
          </a:solidFill>
          <a:ln/>
        </p:spPr>
      </p:sp>
      <p:sp>
        <p:nvSpPr>
          <p:cNvPr id="17" name="Shape 15"/>
          <p:cNvSpPr/>
          <p:nvPr/>
        </p:nvSpPr>
        <p:spPr>
          <a:xfrm>
            <a:off x="5414963" y="3048000"/>
            <a:ext cx="3538538" cy="152400"/>
          </a:xfrm>
          <a:prstGeom prst="rect">
            <a:avLst/>
          </a:prstGeom>
          <a:noFill/>
          <a:ln/>
        </p:spPr>
      </p:sp>
      <p:sp>
        <p:nvSpPr>
          <p:cNvPr id="18" name="Shape 16"/>
          <p:cNvSpPr/>
          <p:nvPr/>
        </p:nvSpPr>
        <p:spPr>
          <a:xfrm>
            <a:off x="5414963" y="3257550"/>
            <a:ext cx="3538538" cy="4763"/>
          </a:xfrm>
          <a:prstGeom prst="rect">
            <a:avLst/>
          </a:prstGeom>
          <a:noFill/>
          <a:ln/>
        </p:spPr>
      </p:sp>
      <p:sp>
        <p:nvSpPr>
          <p:cNvPr id="19" name="Shape 17"/>
          <p:cNvSpPr/>
          <p:nvPr/>
        </p:nvSpPr>
        <p:spPr>
          <a:xfrm>
            <a:off x="5414963" y="3257550"/>
            <a:ext cx="1038225" cy="4763"/>
          </a:xfrm>
          <a:prstGeom prst="rect">
            <a:avLst/>
          </a:prstGeom>
          <a:solidFill>
            <a:srgbClr val="000000">
              <a:alpha val="25000"/>
            </a:srgbClr>
          </a:solidFill>
          <a:ln/>
        </p:spPr>
      </p:sp>
      <p:sp>
        <p:nvSpPr>
          <p:cNvPr id="20" name="Shape 18"/>
          <p:cNvSpPr/>
          <p:nvPr/>
        </p:nvSpPr>
        <p:spPr>
          <a:xfrm>
            <a:off x="6605588" y="3257550"/>
            <a:ext cx="2347913" cy="4763"/>
          </a:xfrm>
          <a:prstGeom prst="rect">
            <a:avLst/>
          </a:prstGeom>
          <a:solidFill>
            <a:srgbClr val="000000">
              <a:alpha val="25000"/>
            </a:srgbClr>
          </a:solidFill>
          <a:ln/>
        </p:spPr>
      </p:sp>
      <p:sp>
        <p:nvSpPr>
          <p:cNvPr id="21" name="Shape 19"/>
          <p:cNvSpPr/>
          <p:nvPr/>
        </p:nvSpPr>
        <p:spPr>
          <a:xfrm>
            <a:off x="5414963" y="2757488"/>
            <a:ext cx="3538538" cy="152400"/>
          </a:xfrm>
          <a:prstGeom prst="rect">
            <a:avLst/>
          </a:prstGeom>
          <a:noFill/>
          <a:ln/>
        </p:spPr>
      </p:sp>
      <p:sp>
        <p:nvSpPr>
          <p:cNvPr id="22" name="Shape 20"/>
          <p:cNvSpPr/>
          <p:nvPr/>
        </p:nvSpPr>
        <p:spPr>
          <a:xfrm>
            <a:off x="5414963" y="2967038"/>
            <a:ext cx="3538538" cy="4763"/>
          </a:xfrm>
          <a:prstGeom prst="rect">
            <a:avLst/>
          </a:prstGeom>
          <a:noFill/>
          <a:ln/>
        </p:spPr>
      </p:sp>
      <p:sp>
        <p:nvSpPr>
          <p:cNvPr id="23" name="Shape 21"/>
          <p:cNvSpPr/>
          <p:nvPr/>
        </p:nvSpPr>
        <p:spPr>
          <a:xfrm>
            <a:off x="5414963" y="2967038"/>
            <a:ext cx="1038225" cy="4763"/>
          </a:xfrm>
          <a:prstGeom prst="rect">
            <a:avLst/>
          </a:prstGeom>
          <a:solidFill>
            <a:srgbClr val="000000">
              <a:alpha val="25000"/>
            </a:srgbClr>
          </a:solidFill>
          <a:ln/>
        </p:spPr>
      </p:sp>
      <p:sp>
        <p:nvSpPr>
          <p:cNvPr id="24" name="Shape 22"/>
          <p:cNvSpPr/>
          <p:nvPr/>
        </p:nvSpPr>
        <p:spPr>
          <a:xfrm>
            <a:off x="6605588" y="2967038"/>
            <a:ext cx="2347913" cy="4763"/>
          </a:xfrm>
          <a:prstGeom prst="rect">
            <a:avLst/>
          </a:prstGeom>
          <a:solidFill>
            <a:srgbClr val="000000">
              <a:alpha val="25000"/>
            </a:srgbClr>
          </a:solidFill>
          <a:ln/>
        </p:spPr>
      </p:sp>
      <p:sp>
        <p:nvSpPr>
          <p:cNvPr id="25" name="Shape 23"/>
          <p:cNvSpPr/>
          <p:nvPr/>
        </p:nvSpPr>
        <p:spPr>
          <a:xfrm>
            <a:off x="5414963" y="2466975"/>
            <a:ext cx="3538538" cy="152400"/>
          </a:xfrm>
          <a:prstGeom prst="rect">
            <a:avLst/>
          </a:prstGeom>
          <a:noFill/>
          <a:ln/>
        </p:spPr>
      </p:sp>
      <p:sp>
        <p:nvSpPr>
          <p:cNvPr id="26" name="Shape 24"/>
          <p:cNvSpPr/>
          <p:nvPr/>
        </p:nvSpPr>
        <p:spPr>
          <a:xfrm>
            <a:off x="5414963" y="2676525"/>
            <a:ext cx="3538538" cy="4763"/>
          </a:xfrm>
          <a:prstGeom prst="rect">
            <a:avLst/>
          </a:prstGeom>
          <a:noFill/>
          <a:ln/>
        </p:spPr>
      </p:sp>
      <p:sp>
        <p:nvSpPr>
          <p:cNvPr id="27" name="Shape 25"/>
          <p:cNvSpPr/>
          <p:nvPr/>
        </p:nvSpPr>
        <p:spPr>
          <a:xfrm>
            <a:off x="5414963" y="2676525"/>
            <a:ext cx="1038225" cy="4763"/>
          </a:xfrm>
          <a:prstGeom prst="rect">
            <a:avLst/>
          </a:prstGeom>
          <a:solidFill>
            <a:srgbClr val="000000">
              <a:alpha val="25000"/>
            </a:srgbClr>
          </a:solidFill>
          <a:ln/>
        </p:spPr>
      </p:sp>
      <p:sp>
        <p:nvSpPr>
          <p:cNvPr id="28" name="Shape 26"/>
          <p:cNvSpPr/>
          <p:nvPr/>
        </p:nvSpPr>
        <p:spPr>
          <a:xfrm>
            <a:off x="6605588" y="2676525"/>
            <a:ext cx="2347913" cy="4763"/>
          </a:xfrm>
          <a:prstGeom prst="rect">
            <a:avLst/>
          </a:prstGeom>
          <a:solidFill>
            <a:srgbClr val="000000">
              <a:alpha val="25000"/>
            </a:srgbClr>
          </a:solidFill>
          <a:ln/>
        </p:spPr>
      </p:sp>
      <p:sp>
        <p:nvSpPr>
          <p:cNvPr id="29" name="Shape 27"/>
          <p:cNvSpPr/>
          <p:nvPr/>
        </p:nvSpPr>
        <p:spPr>
          <a:xfrm>
            <a:off x="5414963" y="2176463"/>
            <a:ext cx="3538538" cy="152400"/>
          </a:xfrm>
          <a:prstGeom prst="rect">
            <a:avLst/>
          </a:prstGeom>
          <a:noFill/>
          <a:ln/>
        </p:spPr>
      </p:sp>
      <p:sp>
        <p:nvSpPr>
          <p:cNvPr id="30" name="Shape 28"/>
          <p:cNvSpPr/>
          <p:nvPr/>
        </p:nvSpPr>
        <p:spPr>
          <a:xfrm>
            <a:off x="5414963" y="2386013"/>
            <a:ext cx="3538538" cy="4763"/>
          </a:xfrm>
          <a:prstGeom prst="rect">
            <a:avLst/>
          </a:prstGeom>
          <a:noFill/>
          <a:ln/>
        </p:spPr>
      </p:sp>
      <p:sp>
        <p:nvSpPr>
          <p:cNvPr id="31" name="Shape 29"/>
          <p:cNvSpPr/>
          <p:nvPr/>
        </p:nvSpPr>
        <p:spPr>
          <a:xfrm>
            <a:off x="5414963" y="2386013"/>
            <a:ext cx="1038225" cy="4763"/>
          </a:xfrm>
          <a:prstGeom prst="rect">
            <a:avLst/>
          </a:prstGeom>
          <a:solidFill>
            <a:srgbClr val="000000">
              <a:alpha val="25000"/>
            </a:srgbClr>
          </a:solidFill>
          <a:ln/>
        </p:spPr>
      </p:sp>
      <p:sp>
        <p:nvSpPr>
          <p:cNvPr id="32" name="Shape 30"/>
          <p:cNvSpPr/>
          <p:nvPr/>
        </p:nvSpPr>
        <p:spPr>
          <a:xfrm>
            <a:off x="6605588" y="2386013"/>
            <a:ext cx="2347913" cy="4763"/>
          </a:xfrm>
          <a:prstGeom prst="rect">
            <a:avLst/>
          </a:prstGeom>
          <a:solidFill>
            <a:srgbClr val="000000">
              <a:alpha val="25000"/>
            </a:srgbClr>
          </a:solidFill>
          <a:ln/>
        </p:spPr>
      </p:sp>
      <p:pic>
        <p:nvPicPr>
          <p:cNvPr id="33"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34" name="Text 31"/>
          <p:cNvSpPr/>
          <p:nvPr/>
        </p:nvSpPr>
        <p:spPr>
          <a:xfrm>
            <a:off x="190500" y="2176463"/>
            <a:ext cx="2619375" cy="366713"/>
          </a:xfrm>
          <a:prstGeom prst="rect">
            <a:avLst/>
          </a:prstGeom>
          <a:noFill/>
          <a:ln/>
        </p:spPr>
        <p:txBody>
          <a:bodyPr wrap="square" rtlCol="0" anchor="ctr"/>
          <a:lstStyle/>
          <a:p>
            <a:pPr algn="l" indent="0" marL="0">
              <a:lnSpc>
                <a:spcPts val="2880"/>
              </a:lnSpc>
              <a:buNone/>
            </a:pPr>
            <a:r>
              <a:rPr lang="en-US" sz="3600" spc="-72" kern="0" dirty="0">
                <a:solidFill>
                  <a:srgbClr val="121212">
                    <a:alpha val="99000"/>
                  </a:srgbClr>
                </a:solidFill>
                <a:latin typeface="Inter" pitchFamily="34" charset="0"/>
                <a:ea typeface="Inter" pitchFamily="34" charset="-122"/>
                <a:cs typeface="Inter" pitchFamily="34" charset="-120"/>
              </a:rPr>
              <a:t>Contenido</a:t>
            </a:r>
            <a:endParaRPr lang="en-US" sz="3600" dirty="0"/>
          </a:p>
        </p:txBody>
      </p:sp>
      <p:sp>
        <p:nvSpPr>
          <p:cNvPr id="35" name="Text 32"/>
          <p:cNvSpPr/>
          <p:nvPr/>
        </p:nvSpPr>
        <p:spPr>
          <a:xfrm>
            <a:off x="5414963" y="3629025"/>
            <a:ext cx="1495425" cy="152400"/>
          </a:xfrm>
          <a:prstGeom prst="rect">
            <a:avLst/>
          </a:prstGeom>
          <a:noFill/>
          <a:ln/>
        </p:spPr>
        <p:txBody>
          <a:bodyPr wrap="square" rtlCol="0" anchor="ct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06</a:t>
            </a:r>
            <a:endParaRPr lang="en-US" sz="900" dirty="0"/>
          </a:p>
        </p:txBody>
      </p:sp>
      <p:sp>
        <p:nvSpPr>
          <p:cNvPr id="36" name="Text 33"/>
          <p:cNvSpPr/>
          <p:nvPr/>
        </p:nvSpPr>
        <p:spPr>
          <a:xfrm>
            <a:off x="6605588" y="3629025"/>
            <a:ext cx="2805113" cy="152400"/>
          </a:xfrm>
          <a:prstGeom prst="rect">
            <a:avLst/>
          </a:prstGeom>
          <a:noFill/>
          <a:ln/>
        </p:spPr>
        <p:txBody>
          <a:bodyPr wrap="square" rtlCol="0" anchor="ct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Sistema Gráfico</a:t>
            </a:r>
            <a:endParaRPr lang="en-US" sz="900" dirty="0"/>
          </a:p>
        </p:txBody>
      </p:sp>
      <p:sp>
        <p:nvSpPr>
          <p:cNvPr id="37" name="Text 34"/>
          <p:cNvSpPr/>
          <p:nvPr/>
        </p:nvSpPr>
        <p:spPr>
          <a:xfrm>
            <a:off x="5414963" y="3338513"/>
            <a:ext cx="1495425" cy="152400"/>
          </a:xfrm>
          <a:prstGeom prst="rect">
            <a:avLst/>
          </a:prstGeom>
          <a:noFill/>
          <a:ln/>
        </p:spPr>
        <p:txBody>
          <a:bodyPr wrap="square" rtlCol="0" anchor="ct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05</a:t>
            </a:r>
            <a:endParaRPr lang="en-US" sz="900" dirty="0"/>
          </a:p>
        </p:txBody>
      </p:sp>
      <p:sp>
        <p:nvSpPr>
          <p:cNvPr id="38" name="Text 35"/>
          <p:cNvSpPr/>
          <p:nvPr/>
        </p:nvSpPr>
        <p:spPr>
          <a:xfrm>
            <a:off x="6605588" y="3338513"/>
            <a:ext cx="2805113" cy="152400"/>
          </a:xfrm>
          <a:prstGeom prst="rect">
            <a:avLst/>
          </a:prstGeom>
          <a:noFill/>
          <a:ln/>
        </p:spPr>
        <p:txBody>
          <a:bodyPr wrap="square" rtlCol="0" anchor="ct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Tipografía</a:t>
            </a:r>
            <a:endParaRPr lang="en-US" sz="900" dirty="0"/>
          </a:p>
        </p:txBody>
      </p:sp>
      <p:sp>
        <p:nvSpPr>
          <p:cNvPr id="39" name="Text 36"/>
          <p:cNvSpPr/>
          <p:nvPr/>
        </p:nvSpPr>
        <p:spPr>
          <a:xfrm>
            <a:off x="5414963" y="3048000"/>
            <a:ext cx="1495425" cy="152400"/>
          </a:xfrm>
          <a:prstGeom prst="rect">
            <a:avLst/>
          </a:prstGeom>
          <a:noFill/>
          <a:ln/>
        </p:spPr>
        <p:txBody>
          <a:bodyPr wrap="square" rtlCol="0" anchor="ct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04</a:t>
            </a:r>
            <a:endParaRPr lang="en-US" sz="900" dirty="0"/>
          </a:p>
        </p:txBody>
      </p:sp>
      <p:sp>
        <p:nvSpPr>
          <p:cNvPr id="40" name="Text 37"/>
          <p:cNvSpPr/>
          <p:nvPr/>
        </p:nvSpPr>
        <p:spPr>
          <a:xfrm>
            <a:off x="6605588" y="3048000"/>
            <a:ext cx="2805113" cy="152400"/>
          </a:xfrm>
          <a:prstGeom prst="rect">
            <a:avLst/>
          </a:prstGeom>
          <a:noFill/>
          <a:ln/>
        </p:spPr>
        <p:txBody>
          <a:bodyPr wrap="square" rtlCol="0" anchor="ct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Color</a:t>
            </a:r>
            <a:endParaRPr lang="en-US" sz="900" dirty="0"/>
          </a:p>
        </p:txBody>
      </p:sp>
      <p:sp>
        <p:nvSpPr>
          <p:cNvPr id="41" name="Text 38"/>
          <p:cNvSpPr/>
          <p:nvPr/>
        </p:nvSpPr>
        <p:spPr>
          <a:xfrm>
            <a:off x="5414963" y="2757488"/>
            <a:ext cx="1495425" cy="152400"/>
          </a:xfrm>
          <a:prstGeom prst="rect">
            <a:avLst/>
          </a:prstGeom>
          <a:noFill/>
          <a:ln/>
        </p:spPr>
        <p:txBody>
          <a:bodyPr wrap="square" rtlCol="0" anchor="ct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03</a:t>
            </a:r>
            <a:endParaRPr lang="en-US" sz="900" dirty="0"/>
          </a:p>
        </p:txBody>
      </p:sp>
      <p:sp>
        <p:nvSpPr>
          <p:cNvPr id="42" name="Text 39"/>
          <p:cNvSpPr/>
          <p:nvPr/>
        </p:nvSpPr>
        <p:spPr>
          <a:xfrm>
            <a:off x="6605588" y="2757488"/>
            <a:ext cx="2805113" cy="152400"/>
          </a:xfrm>
          <a:prstGeom prst="rect">
            <a:avLst/>
          </a:prstGeom>
          <a:noFill/>
          <a:ln/>
        </p:spPr>
        <p:txBody>
          <a:bodyPr wrap="square" rtlCol="0" anchor="ct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Logo</a:t>
            </a:r>
            <a:endParaRPr lang="en-US" sz="900" dirty="0"/>
          </a:p>
        </p:txBody>
      </p:sp>
      <p:sp>
        <p:nvSpPr>
          <p:cNvPr id="43" name="Text 40"/>
          <p:cNvSpPr/>
          <p:nvPr/>
        </p:nvSpPr>
        <p:spPr>
          <a:xfrm>
            <a:off x="5414963" y="2466975"/>
            <a:ext cx="1495425" cy="152400"/>
          </a:xfrm>
          <a:prstGeom prst="rect">
            <a:avLst/>
          </a:prstGeom>
          <a:noFill/>
          <a:ln/>
        </p:spPr>
        <p:txBody>
          <a:bodyPr wrap="square" rtlCol="0" anchor="ct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02</a:t>
            </a:r>
            <a:endParaRPr lang="en-US" sz="900" dirty="0"/>
          </a:p>
        </p:txBody>
      </p:sp>
      <p:sp>
        <p:nvSpPr>
          <p:cNvPr id="44" name="Text 41"/>
          <p:cNvSpPr/>
          <p:nvPr/>
        </p:nvSpPr>
        <p:spPr>
          <a:xfrm>
            <a:off x="6605588" y="2466975"/>
            <a:ext cx="2805113" cy="152400"/>
          </a:xfrm>
          <a:prstGeom prst="rect">
            <a:avLst/>
          </a:prstGeom>
          <a:noFill/>
          <a:ln/>
        </p:spPr>
        <p:txBody>
          <a:bodyPr wrap="square" rtlCol="0" anchor="ct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Concepto</a:t>
            </a:r>
            <a:endParaRPr lang="en-US" sz="900" dirty="0"/>
          </a:p>
        </p:txBody>
      </p:sp>
      <p:sp>
        <p:nvSpPr>
          <p:cNvPr id="45" name="Text 42"/>
          <p:cNvSpPr/>
          <p:nvPr/>
        </p:nvSpPr>
        <p:spPr>
          <a:xfrm>
            <a:off x="5414963" y="2176463"/>
            <a:ext cx="1495425" cy="152400"/>
          </a:xfrm>
          <a:prstGeom prst="rect">
            <a:avLst/>
          </a:prstGeom>
          <a:noFill/>
          <a:ln/>
        </p:spPr>
        <p:txBody>
          <a:bodyPr wrap="square" rtlCol="0" anchor="ct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01</a:t>
            </a:r>
            <a:endParaRPr lang="en-US" sz="900" dirty="0"/>
          </a:p>
        </p:txBody>
      </p:sp>
      <p:sp>
        <p:nvSpPr>
          <p:cNvPr id="46" name="Text 43"/>
          <p:cNvSpPr/>
          <p:nvPr/>
        </p:nvSpPr>
        <p:spPr>
          <a:xfrm>
            <a:off x="6605588" y="2176463"/>
            <a:ext cx="2805113" cy="152400"/>
          </a:xfrm>
          <a:prstGeom prst="rect">
            <a:avLst/>
          </a:prstGeom>
          <a:noFill/>
          <a:ln/>
        </p:spPr>
        <p:txBody>
          <a:bodyPr wrap="square" rtlCol="0" anchor="ctr"/>
          <a:lstStyle/>
          <a:p>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Contexto</a:t>
            </a:r>
            <a:endParaRPr lang="en-US" sz="9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p:bgPr>
    </p:bg>
    <p:spTree>
      <p:nvGrpSpPr>
        <p:cNvPr id="1" name=""/>
        <p:cNvGrpSpPr/>
        <p:nvPr/>
      </p:nvGrpSpPr>
      <p:grpSpPr>
        <a:xfrm>
          <a:off x="0" y="0"/>
          <a:ext cx="0" cy="0"/>
          <a:chOff x="0" y="0"/>
          <a:chExt cx="0" cy="0"/>
        </a:xfrm>
      </p:grpSpPr>
      <p:sp>
        <p:nvSpPr>
          <p:cNvPr id="2" name="Shape 0"/>
          <p:cNvSpPr/>
          <p:nvPr/>
        </p:nvSpPr>
        <p:spPr>
          <a:xfrm rot="8805120">
            <a:off x="3111916" y="2372366"/>
            <a:ext cx="227875" cy="231702"/>
          </a:xfrm>
          <a:prstGeom prst="ellipse">
            <a:avLst/>
          </a:prstGeom>
          <a:solidFill>
            <a:srgbClr val="12CCE6">
              <a:alpha val="90000"/>
            </a:srgbClr>
          </a:solidFill>
          <a:ln/>
        </p:spPr>
      </p:sp>
      <p:sp>
        <p:nvSpPr>
          <p:cNvPr id="3" name="Shape 1"/>
          <p:cNvSpPr/>
          <p:nvPr/>
        </p:nvSpPr>
        <p:spPr>
          <a:xfrm rot="-8100000">
            <a:off x="3382856" y="2495938"/>
            <a:ext cx="244053" cy="293864"/>
          </a:xfrm>
          <a:prstGeom prst="ellipse">
            <a:avLst/>
          </a:prstGeom>
          <a:solidFill>
            <a:srgbClr val="9073F2"/>
          </a:solidFill>
          <a:ln/>
        </p:spPr>
      </p:sp>
      <p:sp>
        <p:nvSpPr>
          <p:cNvPr id="4" name="Shape 2"/>
          <p:cNvSpPr/>
          <p:nvPr/>
        </p:nvSpPr>
        <p:spPr>
          <a:xfrm rot="9000000">
            <a:off x="3188594" y="2245414"/>
            <a:ext cx="288324" cy="544384"/>
          </a:xfrm>
          <a:prstGeom prst="ellipse">
            <a:avLst/>
          </a:prstGeom>
          <a:solidFill>
            <a:srgbClr val="95B2F5"/>
          </a:solidFill>
          <a:ln/>
        </p:spPr>
      </p:sp>
      <p:pic>
        <p:nvPicPr>
          <p:cNvPr id="5" name="Image 0" descr="preencoded.png">    </p:cNvPr>
          <p:cNvPicPr>
            <a:picLocks noChangeAspect="1"/>
          </p:cNvPicPr>
          <p:nvPr/>
        </p:nvPicPr>
        <p:blipFill>
          <a:blip r:embed="rId1"/>
          <a:stretch>
            <a:fillRect/>
          </a:stretch>
        </p:blipFill>
        <p:spPr>
          <a:xfrm>
            <a:off x="0" y="0"/>
            <a:ext cx="9144000" cy="5143500"/>
          </a:xfrm>
          <a:prstGeom prst="rect">
            <a:avLst/>
          </a:prstGeom>
        </p:spPr>
      </p:pic>
      <p:pic>
        <p:nvPicPr>
          <p:cNvPr id="6" name="Image 1" descr="preencoded.png">    </p:cNvPr>
          <p:cNvPicPr>
            <a:picLocks noChangeAspect="1"/>
          </p:cNvPicPr>
          <p:nvPr/>
        </p:nvPicPr>
        <p:blipFill>
          <a:blip r:embed="rId2"/>
          <a:stretch>
            <a:fillRect/>
          </a:stretch>
        </p:blipFill>
        <p:spPr>
          <a:xfrm>
            <a:off x="5010038" y="2429558"/>
            <a:ext cx="669354" cy="472980"/>
          </a:xfrm>
          <a:prstGeom prst="rect">
            <a:avLst/>
          </a:prstGeom>
        </p:spPr>
      </p:pic>
      <p:pic>
        <p:nvPicPr>
          <p:cNvPr id="7" name="Image 2" descr="preencoded.png">    </p:cNvPr>
          <p:cNvPicPr>
            <a:picLocks noChangeAspect="1"/>
          </p:cNvPicPr>
          <p:nvPr/>
        </p:nvPicPr>
        <p:blipFill>
          <a:blip r:embed="rId3"/>
          <a:stretch>
            <a:fillRect/>
          </a:stretch>
        </p:blipFill>
        <p:spPr>
          <a:xfrm>
            <a:off x="4632889" y="2241690"/>
            <a:ext cx="99120" cy="660851"/>
          </a:xfrm>
          <a:prstGeom prst="rect">
            <a:avLst/>
          </a:prstGeom>
        </p:spPr>
      </p:pic>
      <p:pic>
        <p:nvPicPr>
          <p:cNvPr id="8" name="Image 3" descr="preencoded.png">    </p:cNvPr>
          <p:cNvPicPr>
            <a:picLocks noChangeAspect="1"/>
          </p:cNvPicPr>
          <p:nvPr/>
        </p:nvPicPr>
        <p:blipFill>
          <a:blip r:embed="rId4"/>
          <a:stretch>
            <a:fillRect/>
          </a:stretch>
        </p:blipFill>
        <p:spPr>
          <a:xfrm>
            <a:off x="4822385" y="2241899"/>
            <a:ext cx="99120" cy="660851"/>
          </a:xfrm>
          <a:prstGeom prst="rect">
            <a:avLst/>
          </a:prstGeom>
        </p:spPr>
      </p:pic>
      <p:pic>
        <p:nvPicPr>
          <p:cNvPr id="9" name="Image 4" descr="preencoded.png">    </p:cNvPr>
          <p:cNvPicPr>
            <a:picLocks noChangeAspect="1"/>
          </p:cNvPicPr>
          <p:nvPr/>
        </p:nvPicPr>
        <p:blipFill>
          <a:blip r:embed="rId5"/>
          <a:stretch>
            <a:fillRect/>
          </a:stretch>
        </p:blipFill>
        <p:spPr>
          <a:xfrm>
            <a:off x="4423749" y="2240750"/>
            <a:ext cx="135954" cy="661795"/>
          </a:xfrm>
          <a:prstGeom prst="rect">
            <a:avLst/>
          </a:prstGeom>
        </p:spPr>
      </p:pic>
      <p:pic>
        <p:nvPicPr>
          <p:cNvPr id="10" name="Image 5" descr="preencoded.png">    </p:cNvPr>
          <p:cNvPicPr>
            <a:picLocks noChangeAspect="1"/>
          </p:cNvPicPr>
          <p:nvPr/>
        </p:nvPicPr>
        <p:blipFill>
          <a:blip r:embed="rId6"/>
          <a:stretch>
            <a:fillRect/>
          </a:stretch>
        </p:blipFill>
        <p:spPr>
          <a:xfrm>
            <a:off x="3990622" y="2242265"/>
            <a:ext cx="391902" cy="660256"/>
          </a:xfrm>
          <a:prstGeom prst="rect">
            <a:avLst/>
          </a:prstGeom>
        </p:spPr>
      </p:pic>
      <p:pic>
        <p:nvPicPr>
          <p:cNvPr id="11" name="Image 6" descr="preencoded.png">    </p:cNvPr>
          <p:cNvPicPr>
            <a:picLocks noChangeAspect="1"/>
          </p:cNvPicPr>
          <p:nvPr/>
        </p:nvPicPr>
        <p:blipFill>
          <a:blip r:embed="rId7"/>
          <a:stretch>
            <a:fillRect/>
          </a:stretch>
        </p:blipFill>
        <p:spPr>
          <a:xfrm>
            <a:off x="5754719" y="2429610"/>
            <a:ext cx="431360" cy="472046"/>
          </a:xfrm>
          <a:prstGeom prst="rect">
            <a:avLst/>
          </a:prstGeom>
        </p:spPr>
      </p:pic>
      <p:pic>
        <p:nvPicPr>
          <p:cNvPr id="12" name="Image 7" descr="preencoded.png">    </p:cNvPr>
          <p:cNvPicPr>
            <a:picLocks noChangeAspect="1"/>
          </p:cNvPicPr>
          <p:nvPr/>
        </p:nvPicPr>
        <p:blipFill>
          <a:blip r:embed="rId8"/>
          <a:stretch>
            <a:fillRect/>
          </a:stretch>
        </p:blipFill>
        <p:spPr>
          <a:xfrm>
            <a:off x="2962275" y="2172687"/>
            <a:ext cx="615423" cy="616331"/>
          </a:xfrm>
          <a:prstGeom prst="rect">
            <a:avLst/>
          </a:prstGeom>
        </p:spPr>
      </p:pic>
      <p:pic>
        <p:nvPicPr>
          <p:cNvPr id="13" name="Image 8" descr="preencoded.png">    </p:cNvPr>
          <p:cNvPicPr>
            <a:picLocks noChangeAspect="1"/>
          </p:cNvPicPr>
          <p:nvPr/>
        </p:nvPicPr>
        <p:blipFill>
          <a:blip r:embed="rId9"/>
          <a:stretch>
            <a:fillRect/>
          </a:stretch>
        </p:blipFill>
        <p:spPr>
          <a:xfrm>
            <a:off x="3146036" y="2355469"/>
            <a:ext cx="615423" cy="616331"/>
          </a:xfrm>
          <a:prstGeom prst="rect">
            <a:avLst/>
          </a:prstGeom>
        </p:spPr>
      </p:pic>
      <p:pic>
        <p:nvPicPr>
          <p:cNvPr id="14" name="Image 9" descr="preencoded.png">    </p:cNvPr>
          <p:cNvPicPr>
            <a:picLocks noChangeAspect="1"/>
          </p:cNvPicPr>
          <p:nvPr/>
        </p:nvPicPr>
        <p:blipFill>
          <a:blip r:embed="rId10"/>
          <a:stretch>
            <a:fillRect/>
          </a:stretch>
        </p:blipFill>
        <p:spPr>
          <a:xfrm>
            <a:off x="2962833" y="2171700"/>
            <a:ext cx="615423" cy="616331"/>
          </a:xfrm>
          <a:prstGeom prst="rect">
            <a:avLst/>
          </a:prstGeom>
        </p:spPr>
      </p:pic>
      <p:pic>
        <p:nvPicPr>
          <p:cNvPr id="15" name="Image 10" descr="preencoded.png">    </p:cNvPr>
          <p:cNvPicPr>
            <a:picLocks noChangeAspect="1"/>
          </p:cNvPicPr>
          <p:nvPr/>
        </p:nvPicPr>
        <p:blipFill>
          <a:blip r:embed="rId11"/>
          <a:stretch>
            <a:fillRect/>
          </a:stretch>
        </p:blipFill>
        <p:spPr>
          <a:xfrm>
            <a:off x="3146594" y="2354482"/>
            <a:ext cx="615423" cy="61633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5194939" y="0"/>
            <a:ext cx="3949065" cy="5143500"/>
          </a:xfrm>
          <a:prstGeom prst="rect">
            <a:avLst/>
          </a:prstGeom>
          <a:solidFill>
            <a:srgbClr val="272EF9"/>
          </a:solidFill>
          <a:ln/>
        </p:spPr>
      </p:sp>
      <p:sp>
        <p:nvSpPr>
          <p:cNvPr id="3" name="Shape 1"/>
          <p:cNvSpPr/>
          <p:nvPr/>
        </p:nvSpPr>
        <p:spPr>
          <a:xfrm>
            <a:off x="0" y="0"/>
            <a:ext cx="5194935" cy="5143500"/>
          </a:xfrm>
          <a:prstGeom prst="rect">
            <a:avLst/>
          </a:prstGeom>
          <a:solidFill>
            <a:srgbClr val="F2F2FA"/>
          </a:solidFill>
          <a:ln/>
        </p:spPr>
      </p:sp>
      <p:sp>
        <p:nvSpPr>
          <p:cNvPr id="4" name="Shape 2"/>
          <p:cNvSpPr/>
          <p:nvPr/>
        </p:nvSpPr>
        <p:spPr>
          <a:xfrm rot="-10800000">
            <a:off x="1714500" y="1314450"/>
            <a:ext cx="2107740" cy="4482099"/>
          </a:xfrm>
          <a:prstGeom prst="rect">
            <a:avLst/>
          </a:prstGeom>
          <a:solidFill>
            <a:srgbClr val="AEF684"/>
          </a:solidFill>
          <a:ln/>
        </p:spPr>
      </p:sp>
      <p:sp>
        <p:nvSpPr>
          <p:cNvPr id="5" name="Shape 3"/>
          <p:cNvSpPr/>
          <p:nvPr/>
        </p:nvSpPr>
        <p:spPr>
          <a:xfrm rot="-9370961">
            <a:off x="1223556" y="1519788"/>
            <a:ext cx="1377903" cy="2718051"/>
          </a:xfrm>
          <a:prstGeom prst="roundRect">
            <a:avLst/>
          </a:prstGeom>
          <a:solidFill>
            <a:srgbClr val="272EF9">
              <a:alpha val="60000"/>
            </a:srgbClr>
          </a:solidFill>
          <a:ln/>
        </p:spPr>
      </p:sp>
      <p:sp>
        <p:nvSpPr>
          <p:cNvPr id="6" name="Shape 4"/>
          <p:cNvSpPr/>
          <p:nvPr/>
        </p:nvSpPr>
        <p:spPr>
          <a:xfrm>
            <a:off x="6460807" y="1863090"/>
            <a:ext cx="1417320" cy="1417320"/>
          </a:xfrm>
          <a:prstGeom prst="roundRect">
            <a:avLst>
              <a:gd name="adj" fmla="val 62836"/>
            </a:avLst>
          </a:prstGeom>
          <a:solidFill>
            <a:srgbClr val="FFFFFF"/>
          </a:solidFill>
          <a:ln/>
        </p:spPr>
      </p:sp>
      <p:sp>
        <p:nvSpPr>
          <p:cNvPr id="7" name="Shape 5"/>
          <p:cNvSpPr/>
          <p:nvPr/>
        </p:nvSpPr>
        <p:spPr>
          <a:xfrm rot="8805826">
            <a:off x="6889566" y="2344548"/>
            <a:ext cx="256957" cy="261226"/>
          </a:xfrm>
          <a:prstGeom prst="ellipse">
            <a:avLst/>
          </a:prstGeom>
          <a:solidFill>
            <a:srgbClr val="12CCE6">
              <a:alpha val="90000"/>
            </a:srgbClr>
          </a:solidFill>
          <a:ln/>
        </p:spPr>
      </p:sp>
      <p:sp>
        <p:nvSpPr>
          <p:cNvPr id="8" name="Shape 6"/>
          <p:cNvSpPr/>
          <p:nvPr/>
        </p:nvSpPr>
        <p:spPr>
          <a:xfrm rot="-8100770">
            <a:off x="7196833" y="2487118"/>
            <a:ext cx="275176" cy="331339"/>
          </a:xfrm>
          <a:prstGeom prst="ellipse">
            <a:avLst/>
          </a:prstGeom>
          <a:solidFill>
            <a:srgbClr val="9073F2"/>
          </a:solidFill>
          <a:ln/>
        </p:spPr>
      </p:sp>
      <p:sp>
        <p:nvSpPr>
          <p:cNvPr id="9" name="Shape 7"/>
          <p:cNvSpPr/>
          <p:nvPr/>
        </p:nvSpPr>
        <p:spPr>
          <a:xfrm rot="9000667">
            <a:off x="6975435" y="2202288"/>
            <a:ext cx="325129" cy="613738"/>
          </a:xfrm>
          <a:prstGeom prst="ellipse">
            <a:avLst/>
          </a:prstGeom>
          <a:solidFill>
            <a:srgbClr val="95B2F5"/>
          </a:solidFill>
          <a:ln/>
        </p:spPr>
      </p:sp>
      <p:pic>
        <p:nvPicPr>
          <p:cNvPr id="10" name="Image 0" descr="preencoded.png">    </p:cNvPr>
          <p:cNvPicPr>
            <a:picLocks noChangeAspect="1"/>
          </p:cNvPicPr>
          <p:nvPr/>
        </p:nvPicPr>
        <p:blipFill>
          <a:blip r:embed="rId1"/>
          <a:stretch>
            <a:fillRect/>
          </a:stretch>
        </p:blipFill>
        <p:spPr>
          <a:xfrm>
            <a:off x="0" y="0"/>
            <a:ext cx="9144000" cy="5143500"/>
          </a:xfrm>
          <a:prstGeom prst="rect">
            <a:avLst/>
          </a:prstGeom>
        </p:spPr>
      </p:pic>
      <p:pic>
        <p:nvPicPr>
          <p:cNvPr id="11" name="Image 1" descr="preencoded.png">    </p:cNvPr>
          <p:cNvPicPr>
            <a:picLocks noChangeAspect="1"/>
          </p:cNvPicPr>
          <p:nvPr/>
        </p:nvPicPr>
        <p:blipFill>
          <a:blip r:embed="rId2"/>
          <a:stretch>
            <a:fillRect/>
          </a:stretch>
        </p:blipFill>
        <p:spPr>
          <a:xfrm>
            <a:off x="962019" y="1109663"/>
            <a:ext cx="4232916" cy="4033837"/>
          </a:xfrm>
          <a:prstGeom prst="rect">
            <a:avLst/>
          </a:prstGeom>
        </p:spPr>
      </p:pic>
      <p:pic>
        <p:nvPicPr>
          <p:cNvPr id="12" name="Image 2" descr="preencoded.png">    </p:cNvPr>
          <p:cNvPicPr>
            <a:picLocks noChangeAspect="1"/>
          </p:cNvPicPr>
          <p:nvPr/>
        </p:nvPicPr>
        <p:blipFill>
          <a:blip r:embed="rId3"/>
          <a:stretch>
            <a:fillRect/>
          </a:stretch>
        </p:blipFill>
        <p:spPr>
          <a:xfrm>
            <a:off x="6718499" y="2121897"/>
            <a:ext cx="694065" cy="694773"/>
          </a:xfrm>
          <a:prstGeom prst="rect">
            <a:avLst/>
          </a:prstGeom>
        </p:spPr>
      </p:pic>
      <p:pic>
        <p:nvPicPr>
          <p:cNvPr id="13" name="Image 3" descr="preencoded.png">    </p:cNvPr>
          <p:cNvPicPr>
            <a:picLocks noChangeAspect="1"/>
          </p:cNvPicPr>
          <p:nvPr/>
        </p:nvPicPr>
        <p:blipFill>
          <a:blip r:embed="rId4"/>
          <a:stretch>
            <a:fillRect/>
          </a:stretch>
        </p:blipFill>
        <p:spPr>
          <a:xfrm>
            <a:off x="6925752" y="2327941"/>
            <a:ext cx="694065" cy="694773"/>
          </a:xfrm>
          <a:prstGeom prst="rect">
            <a:avLst/>
          </a:prstGeom>
        </p:spPr>
      </p:pic>
      <p:pic>
        <p:nvPicPr>
          <p:cNvPr id="14" name="Image 4" descr="preencoded.png">    </p:cNvPr>
          <p:cNvPicPr>
            <a:picLocks noChangeAspect="1"/>
          </p:cNvPicPr>
          <p:nvPr/>
        </p:nvPicPr>
        <p:blipFill>
          <a:blip r:embed="rId5"/>
          <a:stretch>
            <a:fillRect/>
          </a:stretch>
        </p:blipFill>
        <p:spPr>
          <a:xfrm>
            <a:off x="6719114" y="2120784"/>
            <a:ext cx="694065" cy="694773"/>
          </a:xfrm>
          <a:prstGeom prst="rect">
            <a:avLst/>
          </a:prstGeom>
        </p:spPr>
      </p:pic>
      <p:pic>
        <p:nvPicPr>
          <p:cNvPr id="15" name="Image 5" descr="preencoded.png">    </p:cNvPr>
          <p:cNvPicPr>
            <a:picLocks noChangeAspect="1"/>
          </p:cNvPicPr>
          <p:nvPr/>
        </p:nvPicPr>
        <p:blipFill>
          <a:blip r:embed="rId6"/>
          <a:stretch>
            <a:fillRect/>
          </a:stretch>
        </p:blipFill>
        <p:spPr>
          <a:xfrm>
            <a:off x="6926366" y="2326828"/>
            <a:ext cx="694065" cy="69477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143500"/>
          </a:xfrm>
          <a:prstGeom prst="rect">
            <a:avLst/>
          </a:prstGeom>
        </p:spPr>
      </p:pic>
      <p:pic>
        <p:nvPicPr>
          <p:cNvPr id="3" name="Image 1" descr="preencoded.png">    </p:cNvPr>
          <p:cNvPicPr>
            <a:picLocks noChangeAspect="1"/>
          </p:cNvPicPr>
          <p:nvPr/>
        </p:nvPicPr>
        <p:blipFill>
          <a:blip r:embed="rId2"/>
          <a:stretch>
            <a:fillRect/>
          </a:stretch>
        </p:blipFill>
        <p:spPr>
          <a:xfrm>
            <a:off x="3176588" y="585788"/>
            <a:ext cx="5305425" cy="3971925"/>
          </a:xfrm>
          <a:prstGeom prst="rect">
            <a:avLst/>
          </a:prstGeom>
        </p:spPr>
      </p:pic>
      <p:sp>
        <p:nvSpPr>
          <p:cNvPr id="4" name="Text 0"/>
          <p:cNvSpPr/>
          <p:nvPr/>
        </p:nvSpPr>
        <p:spPr>
          <a:xfrm>
            <a:off x="228600" y="585788"/>
            <a:ext cx="1223962" cy="228600"/>
          </a:xfrm>
          <a:prstGeom prst="rect">
            <a:avLst/>
          </a:prstGeom>
          <a:noFill/>
          <a:ln/>
        </p:spPr>
        <p:txBody>
          <a:bodyPr wrap="square" rtlCol="0" anchor="ctr"/>
          <a:lstStyle/>
          <a:p>
            <a:pPr algn="l" indent="0" marL="0">
              <a:lnSpc>
                <a:spcPts val="1782"/>
              </a:lnSpc>
              <a:buNone/>
            </a:pPr>
            <a:r>
              <a:rPr lang="en-US" sz="1350" spc="-27" kern="0" dirty="0">
                <a:solidFill>
                  <a:srgbClr val="000000">
                    <a:alpha val="99000"/>
                  </a:srgbClr>
                </a:solidFill>
                <a:latin typeface="Inter" pitchFamily="34" charset="0"/>
                <a:ea typeface="Inter" pitchFamily="34" charset="-122"/>
                <a:cs typeface="Inter" pitchFamily="34" charset="-120"/>
              </a:rPr>
              <a:t>Color test</a:t>
            </a:r>
            <a:endParaRPr lang="en-US" sz="1350" dirty="0"/>
          </a:p>
        </p:txBody>
      </p:sp>
      <p:sp>
        <p:nvSpPr>
          <p:cNvPr id="5" name="Text 1"/>
          <p:cNvSpPr/>
          <p:nvPr/>
        </p:nvSpPr>
        <p:spPr>
          <a:xfrm>
            <a:off x="228600" y="971550"/>
            <a:ext cx="2243138" cy="800100"/>
          </a:xfrm>
          <a:prstGeom prst="rect">
            <a:avLst/>
          </a:prstGeom>
          <a:noFill/>
          <a:ln/>
        </p:spPr>
        <p:txBody>
          <a:bodyPr wrap="square" rtlCol="0" anchor="ctr"/>
          <a:lstStyle/>
          <a:p>
            <a:pPr algn="l" indent="0" marL="0">
              <a:lnSpc>
                <a:spcPts val="1050"/>
              </a:lnSpc>
              <a:buNone/>
            </a:pPr>
            <a:r>
              <a:rPr lang="en-US" sz="750" dirty="0">
                <a:solidFill>
                  <a:srgbClr val="000000">
                    <a:alpha val="99000"/>
                  </a:srgbClr>
                </a:solidFill>
                <a:latin typeface="Inter" pitchFamily="34" charset="0"/>
                <a:ea typeface="Inter" pitchFamily="34" charset="-122"/>
                <a:cs typeface="Inter" pitchFamily="34" charset="-120"/>
              </a:rPr>
              <a:t>Los colores en fondos y elementos deben tener un contraste claro para asegurar su legibilidad y accesibilidad. Usamos Tokens para definir colores y atributos, facilitando su uso en el código.</a:t>
            </a:r>
            <a:endParaRPr lang="en-US" sz="7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2428875" y="585788"/>
            <a:ext cx="6524625" cy="3971925"/>
          </a:xfrm>
          <a:prstGeom prst="rect">
            <a:avLst/>
          </a:prstGeom>
          <a:noFill/>
          <a:ln/>
        </p:spPr>
      </p:sp>
      <p:pic>
        <p:nvPicPr>
          <p:cNvPr id="3" name="Image 0" descr="preencoded.png">    </p:cNvPr>
          <p:cNvPicPr>
            <a:picLocks noChangeAspect="1"/>
          </p:cNvPicPr>
          <p:nvPr/>
        </p:nvPicPr>
        <p:blipFill>
          <a:blip r:embed="rId1"/>
          <a:stretch>
            <a:fillRect/>
          </a:stretch>
        </p:blipFill>
        <p:spPr>
          <a:xfrm>
            <a:off x="0" y="0"/>
            <a:ext cx="9144000" cy="5143500"/>
          </a:xfrm>
          <a:prstGeom prst="rect">
            <a:avLst/>
          </a:prstGeom>
        </p:spPr>
      </p:pic>
      <p:pic>
        <p:nvPicPr>
          <p:cNvPr id="4" name="Image 1" descr="preencoded.png">    </p:cNvPr>
          <p:cNvPicPr>
            <a:picLocks noChangeAspect="1"/>
          </p:cNvPicPr>
          <p:nvPr/>
        </p:nvPicPr>
        <p:blipFill>
          <a:blip r:embed="rId2"/>
          <a:stretch>
            <a:fillRect/>
          </a:stretch>
        </p:blipFill>
        <p:spPr>
          <a:xfrm>
            <a:off x="2428875" y="585788"/>
            <a:ext cx="3224213" cy="3971925"/>
          </a:xfrm>
          <a:prstGeom prst="rect">
            <a:avLst/>
          </a:prstGeom>
        </p:spPr>
      </p:pic>
      <p:pic>
        <p:nvPicPr>
          <p:cNvPr id="5" name="Image 2" descr="preencoded.png">    </p:cNvPr>
          <p:cNvPicPr>
            <a:picLocks noChangeAspect="1"/>
          </p:cNvPicPr>
          <p:nvPr/>
        </p:nvPicPr>
        <p:blipFill>
          <a:blip r:embed="rId3"/>
          <a:stretch>
            <a:fillRect/>
          </a:stretch>
        </p:blipFill>
        <p:spPr>
          <a:xfrm>
            <a:off x="5729288" y="585788"/>
            <a:ext cx="3224213" cy="1947863"/>
          </a:xfrm>
          <a:prstGeom prst="rect">
            <a:avLst/>
          </a:prstGeom>
        </p:spPr>
      </p:pic>
      <p:pic>
        <p:nvPicPr>
          <p:cNvPr id="6" name="Image 3" descr="preencoded.png">    </p:cNvPr>
          <p:cNvPicPr>
            <a:picLocks noChangeAspect="1"/>
          </p:cNvPicPr>
          <p:nvPr/>
        </p:nvPicPr>
        <p:blipFill>
          <a:blip r:embed="rId4"/>
          <a:stretch>
            <a:fillRect/>
          </a:stretch>
        </p:blipFill>
        <p:spPr>
          <a:xfrm>
            <a:off x="5729288" y="2609850"/>
            <a:ext cx="3224213" cy="1947863"/>
          </a:xfrm>
          <a:prstGeom prst="rect">
            <a:avLst/>
          </a:prstGeom>
        </p:spPr>
      </p:pic>
      <p:sp>
        <p:nvSpPr>
          <p:cNvPr id="7" name="Text 1"/>
          <p:cNvSpPr/>
          <p:nvPr/>
        </p:nvSpPr>
        <p:spPr>
          <a:xfrm>
            <a:off x="228600" y="585788"/>
            <a:ext cx="1619250" cy="228600"/>
          </a:xfrm>
          <a:prstGeom prst="rect">
            <a:avLst/>
          </a:prstGeom>
          <a:noFill/>
          <a:ln/>
        </p:spPr>
        <p:txBody>
          <a:bodyPr wrap="square" rtlCol="0" anchor="ctr"/>
          <a:lstStyle/>
          <a:p>
            <a:pPr algn="l" indent="0" marL="0">
              <a:lnSpc>
                <a:spcPts val="1782"/>
              </a:lnSpc>
              <a:buNone/>
            </a:pPr>
            <a:r>
              <a:rPr lang="en-US" sz="1350" spc="-27" kern="0" dirty="0">
                <a:solidFill>
                  <a:srgbClr val="000000">
                    <a:alpha val="99000"/>
                  </a:srgbClr>
                </a:solidFill>
                <a:latin typeface="Inter" pitchFamily="34" charset="0"/>
                <a:ea typeface="Inter" pitchFamily="34" charset="-122"/>
                <a:cs typeface="Inter" pitchFamily="34" charset="-120"/>
              </a:rPr>
              <a:t>Usos definidos</a:t>
            </a:r>
            <a:endParaRPr lang="en-US" sz="1350" dirty="0"/>
          </a:p>
        </p:txBody>
      </p:sp>
      <p:sp>
        <p:nvSpPr>
          <p:cNvPr id="8" name="Text 2"/>
          <p:cNvSpPr/>
          <p:nvPr/>
        </p:nvSpPr>
        <p:spPr>
          <a:xfrm>
            <a:off x="228600" y="971550"/>
            <a:ext cx="2243138" cy="533400"/>
          </a:xfrm>
          <a:prstGeom prst="rect">
            <a:avLst/>
          </a:prstGeom>
          <a:noFill/>
          <a:ln/>
        </p:spPr>
        <p:txBody>
          <a:bodyPr wrap="square" rtlCol="0" anchor="ctr"/>
          <a:lstStyle/>
          <a:p>
            <a:pPr algn="l" indent="0" marL="0">
              <a:lnSpc>
                <a:spcPts val="1050"/>
              </a:lnSpc>
              <a:buNone/>
            </a:pPr>
            <a:r>
              <a:rPr lang="en-US" sz="750" dirty="0">
                <a:solidFill>
                  <a:srgbClr val="000000">
                    <a:alpha val="99000"/>
                  </a:srgbClr>
                </a:solidFill>
                <a:latin typeface="Inter" pitchFamily="34" charset="0"/>
                <a:ea typeface="Inter" pitchFamily="34" charset="-122"/>
                <a:cs typeface="Inter" pitchFamily="34" charset="-120"/>
              </a:rPr>
              <a:t>Al implementar la regla de porcentajes de colores, podemos establecer una armonía entre los elementos, creando un balance cognitivo.</a:t>
            </a:r>
            <a:endParaRPr lang="en-US" sz="7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CFCFCF"/>
        </a:solidFill>
      </p:bgPr>
    </p:bg>
    <p:spTree>
      <p:nvGrpSpPr>
        <p:cNvPr id="1" name=""/>
        <p:cNvGrpSpPr/>
        <p:nvPr/>
      </p:nvGrpSpPr>
      <p:grpSpPr>
        <a:xfrm>
          <a:off x="0" y="0"/>
          <a:ext cx="0" cy="0"/>
          <a:chOff x="0" y="0"/>
          <a:chExt cx="0" cy="0"/>
        </a:xfrm>
      </p:grpSpPr>
      <p:sp>
        <p:nvSpPr>
          <p:cNvPr id="2" name="Shape 0"/>
          <p:cNvSpPr/>
          <p:nvPr/>
        </p:nvSpPr>
        <p:spPr>
          <a:xfrm>
            <a:off x="0" y="3405188"/>
            <a:ext cx="9144000" cy="1204913"/>
          </a:xfrm>
          <a:prstGeom prst="rect">
            <a:avLst/>
          </a:prstGeom>
          <a:noFill/>
          <a:ln/>
        </p:spPr>
      </p:sp>
      <p:pic>
        <p:nvPicPr>
          <p:cNvPr id="3"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4" name="Text 1"/>
          <p:cNvSpPr/>
          <p:nvPr/>
        </p:nvSpPr>
        <p:spPr>
          <a:xfrm>
            <a:off x="190500" y="3640931"/>
            <a:ext cx="1528763" cy="733425"/>
          </a:xfrm>
          <a:prstGeom prst="rect">
            <a:avLst/>
          </a:prstGeom>
          <a:noFill/>
          <a:ln/>
        </p:spPr>
        <p:txBody>
          <a:bodyPr wrap="square" rtlCol="0" anchor="ctr"/>
          <a:lstStyle/>
          <a:p>
            <a:pPr algn="l" indent="0" marL="0">
              <a:lnSpc>
                <a:spcPts val="5760"/>
              </a:lnSpc>
              <a:buNone/>
            </a:pPr>
            <a:r>
              <a:rPr lang="en-US" sz="7200" spc="-288" kern="0" dirty="0">
                <a:solidFill>
                  <a:srgbClr val="000000">
                    <a:alpha val="99000"/>
                  </a:srgbClr>
                </a:solidFill>
                <a:latin typeface="Inter" pitchFamily="34" charset="0"/>
                <a:ea typeface="Inter" pitchFamily="34" charset="-122"/>
                <a:cs typeface="Inter" pitchFamily="34" charset="-120"/>
              </a:rPr>
              <a:t>05</a:t>
            </a:r>
            <a:endParaRPr lang="en-US" sz="7200" dirty="0"/>
          </a:p>
        </p:txBody>
      </p:sp>
      <p:sp>
        <p:nvSpPr>
          <p:cNvPr id="5" name="Text 2"/>
          <p:cNvSpPr/>
          <p:nvPr/>
        </p:nvSpPr>
        <p:spPr>
          <a:xfrm>
            <a:off x="1452563" y="3595688"/>
            <a:ext cx="4433888" cy="823913"/>
          </a:xfrm>
          <a:prstGeom prst="rect">
            <a:avLst/>
          </a:prstGeom>
          <a:noFill/>
          <a:ln/>
        </p:spPr>
        <p:txBody>
          <a:bodyPr wrap="square" rtlCol="0" anchor="ctr"/>
          <a:lstStyle/>
          <a:p>
            <a:pPr algn="l" indent="0" marL="0">
              <a:lnSpc>
                <a:spcPts val="6480"/>
              </a:lnSpc>
              <a:buNone/>
            </a:pPr>
            <a:r>
              <a:rPr lang="en-US" sz="7200" spc="-288" kern="0" dirty="0">
                <a:solidFill>
                  <a:srgbClr val="000000">
                    <a:alpha val="99000"/>
                  </a:srgbClr>
                </a:solidFill>
                <a:latin typeface="Inter" pitchFamily="34" charset="0"/>
                <a:ea typeface="Inter" pitchFamily="34" charset="-122"/>
                <a:cs typeface="Inter" pitchFamily="34" charset="-120"/>
              </a:rPr>
              <a:t>Tipografía</a:t>
            </a:r>
            <a:endParaRPr lang="en-US" sz="72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3" name="Text 0"/>
          <p:cNvSpPr/>
          <p:nvPr/>
        </p:nvSpPr>
        <p:spPr>
          <a:xfrm>
            <a:off x="190500" y="585788"/>
            <a:ext cx="1785938" cy="242888"/>
          </a:xfrm>
          <a:prstGeom prst="rect">
            <a:avLst/>
          </a:prstGeom>
          <a:noFill/>
          <a:ln/>
        </p:spPr>
        <p:txBody>
          <a:bodyPr wrap="square" rtlCol="0" anchor="ctr"/>
          <a:lstStyle/>
          <a:p>
            <a:pPr algn="l" indent="0" marL="0">
              <a:lnSpc>
                <a:spcPts val="1914"/>
              </a:lnSpc>
              <a:buNone/>
            </a:pPr>
            <a:r>
              <a:rPr lang="en-US" sz="1500" dirty="0">
                <a:solidFill>
                  <a:srgbClr val="07070C">
                    <a:alpha val="99000"/>
                  </a:srgbClr>
                </a:solidFill>
                <a:latin typeface="Space Grotesk" pitchFamily="34" charset="0"/>
                <a:ea typeface="Space Grotesk" pitchFamily="34" charset="-122"/>
                <a:cs typeface="Space Grotesk" pitchFamily="34" charset="-120"/>
              </a:rPr>
              <a:t>Space Grotesk</a:t>
            </a:r>
            <a:endParaRPr lang="en-US" sz="1500" dirty="0"/>
          </a:p>
        </p:txBody>
      </p:sp>
      <p:sp>
        <p:nvSpPr>
          <p:cNvPr id="4" name="Text 1"/>
          <p:cNvSpPr/>
          <p:nvPr/>
        </p:nvSpPr>
        <p:spPr>
          <a:xfrm>
            <a:off x="190500" y="3281363"/>
            <a:ext cx="7767638" cy="1276350"/>
          </a:xfrm>
          <a:prstGeom prst="rect">
            <a:avLst/>
          </a:prstGeom>
          <a:noFill/>
          <a:ln/>
        </p:spPr>
        <p:txBody>
          <a:bodyPr wrap="square" rtlCol="0" anchor="ctr"/>
          <a:lstStyle/>
          <a:p>
            <a:pPr algn="l" indent="0" marL="0">
              <a:lnSpc>
                <a:spcPts val="18311"/>
              </a:lnSpc>
              <a:buNone/>
            </a:pPr>
            <a:r>
              <a:rPr lang="en-US" sz="14350" spc="-287" kern="0" dirty="0">
                <a:solidFill>
                  <a:srgbClr val="07070C">
                    <a:alpha val="99000"/>
                  </a:srgbClr>
                </a:solidFill>
                <a:latin typeface="Space Grotesk" pitchFamily="34" charset="0"/>
                <a:ea typeface="Space Grotesk" pitchFamily="34" charset="-122"/>
                <a:cs typeface="Space Grotesk" pitchFamily="34" charset="-120"/>
              </a:rPr>
              <a:t>Abc1234</a:t>
            </a:r>
            <a:endParaRPr lang="en-US" sz="143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3" name="Text 0"/>
          <p:cNvSpPr/>
          <p:nvPr/>
        </p:nvSpPr>
        <p:spPr>
          <a:xfrm>
            <a:off x="6157913" y="3243263"/>
            <a:ext cx="3252788" cy="609600"/>
          </a:xfrm>
          <a:prstGeom prst="rect">
            <a:avLst/>
          </a:prstGeom>
          <a:noFill/>
          <a:ln/>
        </p:spPr>
        <p:txBody>
          <a:bodyPr wrap="square" rtlCol="0" anchor="ctr"/>
          <a:lstStyle/>
          <a:p>
            <a:pPr algn="l" indent="0" marL="0">
              <a:lnSpc>
                <a:spcPts val="1206"/>
              </a:lnSpc>
              <a:buNone/>
            </a:pPr>
            <a:r>
              <a:rPr lang="en-US" sz="900" spc="-5" kern="0" dirty="0">
                <a:solidFill>
                  <a:srgbClr val="5C5C8D">
                    <a:alpha val="99000"/>
                  </a:srgbClr>
                </a:solidFill>
                <a:latin typeface="Inter" pitchFamily="34" charset="0"/>
                <a:ea typeface="Inter" pitchFamily="34" charset="-122"/>
                <a:cs typeface="Inter" pitchFamily="34" charset="-120"/>
              </a:rPr>
              <a:t>Space Grotesk es una variante tipográfica sans-serif proporcional basada en la familia Space Mono de ancho fijo de Colophon Foundry (2016). Diseñado originalmente por Florian Karsten en 2018,</a:t>
            </a:r>
            <a:endParaRPr lang="en-US" sz="900" dirty="0"/>
          </a:p>
        </p:txBody>
      </p:sp>
      <p:sp>
        <p:nvSpPr>
          <p:cNvPr id="4" name="Text 1"/>
          <p:cNvSpPr/>
          <p:nvPr/>
        </p:nvSpPr>
        <p:spPr>
          <a:xfrm>
            <a:off x="6157913" y="4100513"/>
            <a:ext cx="3262313" cy="457200"/>
          </a:xfrm>
          <a:prstGeom prst="rect">
            <a:avLst/>
          </a:prstGeom>
          <a:noFill/>
          <a:ln/>
        </p:spPr>
        <p:txBody>
          <a:bodyPr wrap="square" rtlCol="0" anchor="ctr"/>
          <a:lstStyle/>
          <a:p>
            <a:pPr algn="l" indent="0" marL="0">
              <a:lnSpc>
                <a:spcPts val="1206"/>
              </a:lnSpc>
              <a:buNone/>
            </a:pPr>
            <a:r>
              <a:rPr lang="en-US" sz="900" spc="-5" kern="0" dirty="0">
                <a:solidFill>
                  <a:srgbClr val="5C5C8D">
                    <a:alpha val="99000"/>
                  </a:srgbClr>
                </a:solidFill>
                <a:latin typeface="Inter" pitchFamily="34" charset="0"/>
                <a:ea typeface="Inter" pitchFamily="34" charset="-122"/>
                <a:cs typeface="Inter" pitchFamily="34" charset="-120"/>
              </a:rPr>
              <a:t>Space Grotesk conserva los detalles idiosincrásicos del monoespacio mientras se optimiza para mejorar la legibilidad en tamaños que no son de pantalla.</a:t>
            </a:r>
            <a:endParaRPr lang="en-US" sz="900" dirty="0"/>
          </a:p>
        </p:txBody>
      </p:sp>
      <p:sp>
        <p:nvSpPr>
          <p:cNvPr id="5" name="Text 2"/>
          <p:cNvSpPr/>
          <p:nvPr/>
        </p:nvSpPr>
        <p:spPr>
          <a:xfrm>
            <a:off x="190500" y="585788"/>
            <a:ext cx="1785938" cy="242888"/>
          </a:xfrm>
          <a:prstGeom prst="rect">
            <a:avLst/>
          </a:prstGeom>
          <a:noFill/>
          <a:ln/>
        </p:spPr>
        <p:txBody>
          <a:bodyPr wrap="square" rtlCol="0" anchor="ctr"/>
          <a:lstStyle/>
          <a:p>
            <a:pPr algn="l" indent="0" marL="0">
              <a:lnSpc>
                <a:spcPts val="1914"/>
              </a:lnSpc>
              <a:buNone/>
            </a:pPr>
            <a:r>
              <a:rPr lang="en-US" sz="1500" dirty="0">
                <a:solidFill>
                  <a:srgbClr val="07070C">
                    <a:alpha val="99000"/>
                  </a:srgbClr>
                </a:solidFill>
                <a:latin typeface="Space Grotesk" pitchFamily="34" charset="0"/>
                <a:ea typeface="Space Grotesk" pitchFamily="34" charset="-122"/>
                <a:cs typeface="Space Grotesk" pitchFamily="34" charset="-120"/>
              </a:rPr>
              <a:t>Space Grotesk</a:t>
            </a:r>
            <a:endParaRPr lang="en-US" sz="1500" dirty="0"/>
          </a:p>
        </p:txBody>
      </p:sp>
      <p:sp>
        <p:nvSpPr>
          <p:cNvPr id="6" name="Text 3"/>
          <p:cNvSpPr/>
          <p:nvPr/>
        </p:nvSpPr>
        <p:spPr>
          <a:xfrm>
            <a:off x="180975" y="2066925"/>
            <a:ext cx="4810125" cy="942975"/>
          </a:xfrm>
          <a:prstGeom prst="rect">
            <a:avLst/>
          </a:prstGeom>
          <a:noFill/>
          <a:ln/>
        </p:spPr>
        <p:txBody>
          <a:bodyPr wrap="square" rtlCol="0" anchor="ctr"/>
          <a:lstStyle/>
          <a:p>
            <a:pPr algn="l" indent="0" marL="0">
              <a:lnSpc>
                <a:spcPts val="7439"/>
              </a:lnSpc>
              <a:buNone/>
            </a:pPr>
            <a:r>
              <a:rPr lang="en-US" sz="7831" spc="-313" kern="0" dirty="0">
                <a:solidFill>
                  <a:srgbClr val="232838">
                    <a:alpha val="99000"/>
                  </a:srgbClr>
                </a:solidFill>
                <a:latin typeface="Space Grotesk" pitchFamily="34" charset="0"/>
                <a:ea typeface="Space Grotesk" pitchFamily="34" charset="-122"/>
                <a:cs typeface="Space Grotesk" pitchFamily="34" charset="-120"/>
              </a:rPr>
              <a:t>Moderna</a:t>
            </a:r>
            <a:pPr algn="l" indent="0" marL="0">
              <a:lnSpc>
                <a:spcPts val="7439"/>
              </a:lnSpc>
              <a:buNone/>
            </a:pPr>
            <a:r>
              <a:rPr lang="en-US" sz="7831" spc="-313" kern="0" dirty="0">
                <a:solidFill>
                  <a:srgbClr val="272EF9">
                    <a:alpha val="99000"/>
                  </a:srgbClr>
                </a:solidFill>
                <a:latin typeface="Space Grotesk" pitchFamily="34" charset="0"/>
                <a:ea typeface="Space Grotesk" pitchFamily="34" charset="-122"/>
                <a:cs typeface="Space Grotesk" pitchFamily="34" charset="-120"/>
              </a:rPr>
              <a:t>/</a:t>
            </a:r>
            <a:endParaRPr lang="en-US" sz="7831" dirty="0"/>
          </a:p>
        </p:txBody>
      </p:sp>
      <p:sp>
        <p:nvSpPr>
          <p:cNvPr id="7" name="Text 4"/>
          <p:cNvSpPr/>
          <p:nvPr/>
        </p:nvSpPr>
        <p:spPr>
          <a:xfrm>
            <a:off x="180975" y="3719597"/>
            <a:ext cx="4029075" cy="942975"/>
          </a:xfrm>
          <a:prstGeom prst="rect">
            <a:avLst/>
          </a:prstGeom>
          <a:noFill/>
          <a:ln/>
        </p:spPr>
        <p:txBody>
          <a:bodyPr wrap="square" rtlCol="0" anchor="ctr"/>
          <a:lstStyle/>
          <a:p>
            <a:pPr algn="l" indent="0" marL="0">
              <a:lnSpc>
                <a:spcPts val="7439"/>
              </a:lnSpc>
              <a:buNone/>
            </a:pPr>
            <a:r>
              <a:rPr lang="en-US" sz="7831" spc="-313" kern="0" dirty="0">
                <a:solidFill>
                  <a:srgbClr val="232838">
                    <a:alpha val="99000"/>
                  </a:srgbClr>
                </a:solidFill>
                <a:latin typeface="Space Grotesk" pitchFamily="34" charset="0"/>
                <a:ea typeface="Space Grotesk" pitchFamily="34" charset="-122"/>
                <a:cs typeface="Space Grotesk" pitchFamily="34" charset="-120"/>
              </a:rPr>
              <a:t>Flexible</a:t>
            </a:r>
            <a:pPr algn="l" indent="0" marL="0">
              <a:lnSpc>
                <a:spcPts val="7439"/>
              </a:lnSpc>
              <a:buNone/>
            </a:pPr>
            <a:r>
              <a:rPr lang="en-US" sz="7831" spc="-313" kern="0" dirty="0">
                <a:solidFill>
                  <a:srgbClr val="272EF9">
                    <a:alpha val="99000"/>
                  </a:srgbClr>
                </a:solidFill>
                <a:latin typeface="Space Grotesk" pitchFamily="34" charset="0"/>
                <a:ea typeface="Space Grotesk" pitchFamily="34" charset="-122"/>
                <a:cs typeface="Space Grotesk" pitchFamily="34" charset="-120"/>
              </a:rPr>
              <a:t>.</a:t>
            </a:r>
            <a:endParaRPr lang="en-US" sz="7831" dirty="0"/>
          </a:p>
        </p:txBody>
      </p:sp>
      <p:sp>
        <p:nvSpPr>
          <p:cNvPr id="8" name="Text 5"/>
          <p:cNvSpPr/>
          <p:nvPr/>
        </p:nvSpPr>
        <p:spPr>
          <a:xfrm>
            <a:off x="1219288" y="2885187"/>
            <a:ext cx="4457700" cy="942975"/>
          </a:xfrm>
          <a:prstGeom prst="rect">
            <a:avLst/>
          </a:prstGeom>
          <a:noFill/>
          <a:ln/>
        </p:spPr>
        <p:txBody>
          <a:bodyPr wrap="square" rtlCol="0" anchor="ctr"/>
          <a:lstStyle/>
          <a:p>
            <a:pPr algn="l" indent="0" marL="0">
              <a:lnSpc>
                <a:spcPts val="7439"/>
              </a:lnSpc>
              <a:buNone/>
            </a:pPr>
            <a:r>
              <a:rPr lang="en-US" sz="7831" spc="-313" kern="0" dirty="0">
                <a:solidFill>
                  <a:srgbClr val="272EF9">
                    <a:alpha val="99000"/>
                  </a:srgbClr>
                </a:solidFill>
                <a:latin typeface="Space Grotesk" pitchFamily="34" charset="0"/>
                <a:ea typeface="Space Grotesk" pitchFamily="34" charset="-122"/>
                <a:cs typeface="Space Grotesk" pitchFamily="34" charset="-120"/>
              </a:rPr>
              <a:t>→</a:t>
            </a:r>
            <a:pPr algn="l" indent="0" marL="0">
              <a:lnSpc>
                <a:spcPts val="7439"/>
              </a:lnSpc>
              <a:buNone/>
            </a:pPr>
            <a:r>
              <a:rPr lang="en-US" sz="7831" spc="-313" kern="0" dirty="0">
                <a:solidFill>
                  <a:srgbClr val="232838">
                    <a:alpha val="99000"/>
                  </a:srgbClr>
                </a:solidFill>
                <a:latin typeface="Space Grotesk" pitchFamily="34" charset="0"/>
                <a:ea typeface="Space Grotesk" pitchFamily="34" charset="-122"/>
                <a:cs typeface="Space Grotesk" pitchFamily="34" charset="-120"/>
              </a:rPr>
              <a:t>Legible</a:t>
            </a:r>
            <a:endParaRPr lang="en-US" sz="7831"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2831878" y="1381125"/>
            <a:ext cx="5261774" cy="747411"/>
          </a:xfrm>
          <a:prstGeom prst="rect">
            <a:avLst/>
          </a:prstGeom>
          <a:noFill/>
          <a:ln/>
        </p:spPr>
      </p:sp>
      <p:sp>
        <p:nvSpPr>
          <p:cNvPr id="3" name="Shape 1"/>
          <p:cNvSpPr/>
          <p:nvPr/>
        </p:nvSpPr>
        <p:spPr>
          <a:xfrm>
            <a:off x="2831878" y="2240648"/>
            <a:ext cx="5261774" cy="538136"/>
          </a:xfrm>
          <a:prstGeom prst="rect">
            <a:avLst/>
          </a:prstGeom>
          <a:noFill/>
          <a:ln/>
        </p:spPr>
      </p:sp>
      <p:sp>
        <p:nvSpPr>
          <p:cNvPr id="4" name="Shape 2"/>
          <p:cNvSpPr/>
          <p:nvPr/>
        </p:nvSpPr>
        <p:spPr>
          <a:xfrm>
            <a:off x="2831878" y="2958162"/>
            <a:ext cx="5261774" cy="269068"/>
          </a:xfrm>
          <a:prstGeom prst="rect">
            <a:avLst/>
          </a:prstGeom>
          <a:noFill/>
          <a:ln/>
        </p:spPr>
      </p:sp>
      <p:sp>
        <p:nvSpPr>
          <p:cNvPr id="5" name="Shape 3"/>
          <p:cNvSpPr/>
          <p:nvPr/>
        </p:nvSpPr>
        <p:spPr>
          <a:xfrm>
            <a:off x="4147324" y="3496298"/>
            <a:ext cx="3946330" cy="164430"/>
          </a:xfrm>
          <a:prstGeom prst="rect">
            <a:avLst/>
          </a:prstGeom>
          <a:noFill/>
          <a:ln/>
        </p:spPr>
      </p:sp>
      <p:sp>
        <p:nvSpPr>
          <p:cNvPr id="6" name="Shape 4"/>
          <p:cNvSpPr/>
          <p:nvPr/>
        </p:nvSpPr>
        <p:spPr>
          <a:xfrm rot="10800000">
            <a:off x="2490788" y="3495675"/>
            <a:ext cx="1113642" cy="164430"/>
          </a:xfrm>
          <a:prstGeom prst="rect">
            <a:avLst/>
          </a:prstGeom>
          <a:noFill/>
          <a:ln/>
        </p:spPr>
      </p:sp>
      <p:sp>
        <p:nvSpPr>
          <p:cNvPr id="7" name="Shape 5"/>
          <p:cNvSpPr/>
          <p:nvPr/>
        </p:nvSpPr>
        <p:spPr>
          <a:xfrm>
            <a:off x="2831878" y="3399134"/>
            <a:ext cx="2272130" cy="358757"/>
          </a:xfrm>
          <a:prstGeom prst="rect">
            <a:avLst/>
          </a:prstGeom>
          <a:noFill/>
          <a:ln/>
        </p:spPr>
      </p:sp>
      <p:sp>
        <p:nvSpPr>
          <p:cNvPr id="8" name="Shape 6"/>
          <p:cNvSpPr/>
          <p:nvPr/>
        </p:nvSpPr>
        <p:spPr>
          <a:xfrm>
            <a:off x="2831878" y="3398337"/>
            <a:ext cx="975763" cy="360354"/>
          </a:xfrm>
          <a:prstGeom prst="rect">
            <a:avLst/>
          </a:prstGeom>
          <a:noFill/>
          <a:ln/>
        </p:spPr>
      </p:sp>
      <p:sp>
        <p:nvSpPr>
          <p:cNvPr id="9" name="Shape 7"/>
          <p:cNvSpPr/>
          <p:nvPr/>
        </p:nvSpPr>
        <p:spPr>
          <a:xfrm>
            <a:off x="3927225" y="3398337"/>
            <a:ext cx="1161500" cy="360354"/>
          </a:xfrm>
          <a:prstGeom prst="roundRect">
            <a:avLst>
              <a:gd name="adj" fmla="val 31858"/>
            </a:avLst>
          </a:prstGeom>
          <a:noFill/>
          <a:ln/>
        </p:spPr>
      </p:sp>
      <p:sp>
        <p:nvSpPr>
          <p:cNvPr id="10" name="Shape 8"/>
          <p:cNvSpPr/>
          <p:nvPr/>
        </p:nvSpPr>
        <p:spPr>
          <a:xfrm>
            <a:off x="3927225" y="3398337"/>
            <a:ext cx="1161500" cy="360354"/>
          </a:xfrm>
          <a:prstGeom prst="roundRect">
            <a:avLst>
              <a:gd name="adj" fmla="val 63716"/>
            </a:avLst>
          </a:prstGeom>
          <a:solidFill>
            <a:srgbClr val="272EF9"/>
          </a:solidFill>
          <a:ln/>
        </p:spPr>
      </p:sp>
      <p:sp>
        <p:nvSpPr>
          <p:cNvPr id="11" name="Shape 9"/>
          <p:cNvSpPr/>
          <p:nvPr/>
        </p:nvSpPr>
        <p:spPr>
          <a:xfrm>
            <a:off x="2831878" y="3398337"/>
            <a:ext cx="975763" cy="360354"/>
          </a:xfrm>
          <a:prstGeom prst="roundRect">
            <a:avLst>
              <a:gd name="adj" fmla="val 31858"/>
            </a:avLst>
          </a:prstGeom>
          <a:noFill/>
          <a:ln/>
        </p:spPr>
      </p:sp>
      <p:sp>
        <p:nvSpPr>
          <p:cNvPr id="12" name="Shape 10"/>
          <p:cNvSpPr/>
          <p:nvPr/>
        </p:nvSpPr>
        <p:spPr>
          <a:xfrm>
            <a:off x="2831878" y="3398337"/>
            <a:ext cx="975763" cy="360354"/>
          </a:xfrm>
          <a:prstGeom prst="roundRect">
            <a:avLst>
              <a:gd name="adj" fmla="val 63716"/>
            </a:avLst>
          </a:prstGeom>
          <a:noFill/>
          <a:ln w="19931">
            <a:solidFill>
              <a:srgbClr val="333333"/>
            </a:solidFill>
            <a:prstDash val="solid"/>
          </a:ln>
        </p:spPr>
      </p:sp>
      <p:sp>
        <p:nvSpPr>
          <p:cNvPr id="13" name="Shape 11"/>
          <p:cNvSpPr/>
          <p:nvPr/>
        </p:nvSpPr>
        <p:spPr>
          <a:xfrm>
            <a:off x="2495547" y="3496298"/>
            <a:ext cx="1113642" cy="164430"/>
          </a:xfrm>
          <a:prstGeom prst="rect">
            <a:avLst/>
          </a:prstGeom>
          <a:noFill/>
          <a:ln/>
        </p:spPr>
      </p:sp>
      <p:sp>
        <p:nvSpPr>
          <p:cNvPr id="14" name="Shape 12"/>
          <p:cNvSpPr/>
          <p:nvPr/>
        </p:nvSpPr>
        <p:spPr>
          <a:xfrm>
            <a:off x="4147324" y="3496298"/>
            <a:ext cx="3946330" cy="164430"/>
          </a:xfrm>
          <a:prstGeom prst="rect">
            <a:avLst/>
          </a:prstGeom>
          <a:noFill/>
          <a:ln/>
        </p:spPr>
      </p:sp>
      <p:sp>
        <p:nvSpPr>
          <p:cNvPr id="15" name="Shape 13"/>
          <p:cNvSpPr/>
          <p:nvPr/>
        </p:nvSpPr>
        <p:spPr>
          <a:xfrm>
            <a:off x="2831878" y="2958162"/>
            <a:ext cx="5261774" cy="269068"/>
          </a:xfrm>
          <a:prstGeom prst="rect">
            <a:avLst/>
          </a:prstGeom>
          <a:noFill/>
          <a:ln/>
        </p:spPr>
      </p:sp>
      <p:sp>
        <p:nvSpPr>
          <p:cNvPr id="16" name="Shape 14"/>
          <p:cNvSpPr/>
          <p:nvPr/>
        </p:nvSpPr>
        <p:spPr>
          <a:xfrm>
            <a:off x="2831878" y="2240648"/>
            <a:ext cx="5261774" cy="538136"/>
          </a:xfrm>
          <a:prstGeom prst="rect">
            <a:avLst/>
          </a:prstGeom>
          <a:noFill/>
          <a:ln/>
        </p:spPr>
      </p:sp>
      <p:sp>
        <p:nvSpPr>
          <p:cNvPr id="17" name="Shape 15"/>
          <p:cNvSpPr/>
          <p:nvPr/>
        </p:nvSpPr>
        <p:spPr>
          <a:xfrm>
            <a:off x="2831878" y="1381125"/>
            <a:ext cx="5261774" cy="747411"/>
          </a:xfrm>
          <a:prstGeom prst="rect">
            <a:avLst/>
          </a:prstGeom>
          <a:noFill/>
          <a:ln/>
        </p:spPr>
      </p:sp>
      <p:pic>
        <p:nvPicPr>
          <p:cNvPr id="18" name="Image 0" descr="preencoded.png">    </p:cNvPr>
          <p:cNvPicPr>
            <a:picLocks noChangeAspect="1"/>
          </p:cNvPicPr>
          <p:nvPr/>
        </p:nvPicPr>
        <p:blipFill>
          <a:blip r:embed="rId1"/>
          <a:stretch>
            <a:fillRect/>
          </a:stretch>
        </p:blipFill>
        <p:spPr>
          <a:xfrm>
            <a:off x="0" y="0"/>
            <a:ext cx="9144000" cy="5143500"/>
          </a:xfrm>
          <a:prstGeom prst="rect">
            <a:avLst/>
          </a:prstGeom>
        </p:spPr>
      </p:pic>
      <p:pic>
        <p:nvPicPr>
          <p:cNvPr id="19" name="Image 1" descr="preencoded.png">    </p:cNvPr>
          <p:cNvPicPr>
            <a:picLocks noChangeAspect="1"/>
          </p:cNvPicPr>
          <p:nvPr/>
        </p:nvPicPr>
        <p:blipFill>
          <a:blip r:embed="rId2"/>
          <a:stretch>
            <a:fillRect/>
          </a:stretch>
        </p:blipFill>
        <p:spPr>
          <a:xfrm>
            <a:off x="2495548" y="3496298"/>
            <a:ext cx="119588" cy="171905"/>
          </a:xfrm>
          <a:prstGeom prst="rect">
            <a:avLst/>
          </a:prstGeom>
        </p:spPr>
      </p:pic>
      <p:pic>
        <p:nvPicPr>
          <p:cNvPr id="20" name="Image 2" descr="preencoded.png">    </p:cNvPr>
          <p:cNvPicPr>
            <a:picLocks noChangeAspect="1"/>
          </p:cNvPicPr>
          <p:nvPr/>
        </p:nvPicPr>
        <p:blipFill>
          <a:blip r:embed="rId3"/>
          <a:stretch>
            <a:fillRect/>
          </a:stretch>
        </p:blipFill>
        <p:spPr>
          <a:xfrm>
            <a:off x="2645029" y="3496298"/>
            <a:ext cx="971638" cy="171905"/>
          </a:xfrm>
          <a:prstGeom prst="rect">
            <a:avLst/>
          </a:prstGeom>
        </p:spPr>
      </p:pic>
      <p:pic>
        <p:nvPicPr>
          <p:cNvPr id="21" name="Image 3" descr="preencoded.png">    </p:cNvPr>
          <p:cNvPicPr>
            <a:picLocks noChangeAspect="1"/>
          </p:cNvPicPr>
          <p:nvPr/>
        </p:nvPicPr>
        <p:blipFill>
          <a:blip r:embed="rId4"/>
          <a:stretch>
            <a:fillRect/>
          </a:stretch>
        </p:blipFill>
        <p:spPr>
          <a:xfrm>
            <a:off x="7974067" y="3496298"/>
            <a:ext cx="119588" cy="171905"/>
          </a:xfrm>
          <a:prstGeom prst="rect">
            <a:avLst/>
          </a:prstGeom>
        </p:spPr>
      </p:pic>
      <p:pic>
        <p:nvPicPr>
          <p:cNvPr id="22" name="Image 4" descr="preencoded.png">    </p:cNvPr>
          <p:cNvPicPr>
            <a:picLocks noChangeAspect="1"/>
          </p:cNvPicPr>
          <p:nvPr/>
        </p:nvPicPr>
        <p:blipFill>
          <a:blip r:embed="rId5"/>
          <a:stretch>
            <a:fillRect/>
          </a:stretch>
        </p:blipFill>
        <p:spPr>
          <a:xfrm>
            <a:off x="4147324" y="3496298"/>
            <a:ext cx="3804326" cy="171905"/>
          </a:xfrm>
          <a:prstGeom prst="rect">
            <a:avLst/>
          </a:prstGeom>
        </p:spPr>
      </p:pic>
      <p:pic>
        <p:nvPicPr>
          <p:cNvPr id="23" name="Image 5" descr="preencoded.png">    </p:cNvPr>
          <p:cNvPicPr>
            <a:picLocks noChangeAspect="1"/>
          </p:cNvPicPr>
          <p:nvPr/>
        </p:nvPicPr>
        <p:blipFill>
          <a:blip r:embed="rId6"/>
          <a:stretch>
            <a:fillRect/>
          </a:stretch>
        </p:blipFill>
        <p:spPr>
          <a:xfrm>
            <a:off x="7974067" y="2958162"/>
            <a:ext cx="119588" cy="276542"/>
          </a:xfrm>
          <a:prstGeom prst="rect">
            <a:avLst/>
          </a:prstGeom>
        </p:spPr>
      </p:pic>
      <p:pic>
        <p:nvPicPr>
          <p:cNvPr id="24" name="Image 6" descr="preencoded.png">    </p:cNvPr>
          <p:cNvPicPr>
            <a:picLocks noChangeAspect="1"/>
          </p:cNvPicPr>
          <p:nvPr/>
        </p:nvPicPr>
        <p:blipFill>
          <a:blip r:embed="rId7"/>
          <a:stretch>
            <a:fillRect/>
          </a:stretch>
        </p:blipFill>
        <p:spPr>
          <a:xfrm>
            <a:off x="2831878" y="2958162"/>
            <a:ext cx="5119767" cy="276542"/>
          </a:xfrm>
          <a:prstGeom prst="rect">
            <a:avLst/>
          </a:prstGeom>
        </p:spPr>
      </p:pic>
      <p:pic>
        <p:nvPicPr>
          <p:cNvPr id="25" name="Image 7" descr="preencoded.png">    </p:cNvPr>
          <p:cNvPicPr>
            <a:picLocks noChangeAspect="1"/>
          </p:cNvPicPr>
          <p:nvPr/>
        </p:nvPicPr>
        <p:blipFill>
          <a:blip r:embed="rId8"/>
          <a:stretch>
            <a:fillRect/>
          </a:stretch>
        </p:blipFill>
        <p:spPr>
          <a:xfrm>
            <a:off x="7974067" y="2240648"/>
            <a:ext cx="119588" cy="545610"/>
          </a:xfrm>
          <a:prstGeom prst="rect">
            <a:avLst/>
          </a:prstGeom>
        </p:spPr>
      </p:pic>
      <p:pic>
        <p:nvPicPr>
          <p:cNvPr id="26" name="Image 8" descr="preencoded.png">    </p:cNvPr>
          <p:cNvPicPr>
            <a:picLocks noChangeAspect="1"/>
          </p:cNvPicPr>
          <p:nvPr/>
        </p:nvPicPr>
        <p:blipFill>
          <a:blip r:embed="rId9"/>
          <a:stretch>
            <a:fillRect/>
          </a:stretch>
        </p:blipFill>
        <p:spPr>
          <a:xfrm>
            <a:off x="2831878" y="2240648"/>
            <a:ext cx="5119767" cy="545610"/>
          </a:xfrm>
          <a:prstGeom prst="rect">
            <a:avLst/>
          </a:prstGeom>
        </p:spPr>
      </p:pic>
      <p:pic>
        <p:nvPicPr>
          <p:cNvPr id="27" name="Image 9" descr="preencoded.png">    </p:cNvPr>
          <p:cNvPicPr>
            <a:picLocks noChangeAspect="1"/>
          </p:cNvPicPr>
          <p:nvPr/>
        </p:nvPicPr>
        <p:blipFill>
          <a:blip r:embed="rId10"/>
          <a:stretch>
            <a:fillRect/>
          </a:stretch>
        </p:blipFill>
        <p:spPr>
          <a:xfrm>
            <a:off x="7974067" y="1381125"/>
            <a:ext cx="119588" cy="754885"/>
          </a:xfrm>
          <a:prstGeom prst="rect">
            <a:avLst/>
          </a:prstGeom>
        </p:spPr>
      </p:pic>
      <p:pic>
        <p:nvPicPr>
          <p:cNvPr id="28" name="Image 10" descr="preencoded.png">    </p:cNvPr>
          <p:cNvPicPr>
            <a:picLocks noChangeAspect="1"/>
          </p:cNvPicPr>
          <p:nvPr/>
        </p:nvPicPr>
        <p:blipFill>
          <a:blip r:embed="rId11"/>
          <a:stretch>
            <a:fillRect/>
          </a:stretch>
        </p:blipFill>
        <p:spPr>
          <a:xfrm>
            <a:off x="2831878" y="1381125"/>
            <a:ext cx="5119767" cy="754885"/>
          </a:xfrm>
          <a:prstGeom prst="rect">
            <a:avLst/>
          </a:prstGeom>
        </p:spPr>
      </p:pic>
      <p:sp>
        <p:nvSpPr>
          <p:cNvPr id="29" name="Text 16"/>
          <p:cNvSpPr/>
          <p:nvPr/>
        </p:nvSpPr>
        <p:spPr>
          <a:xfrm>
            <a:off x="228600" y="585788"/>
            <a:ext cx="771525" cy="228600"/>
          </a:xfrm>
          <a:prstGeom prst="rect">
            <a:avLst/>
          </a:prstGeom>
          <a:noFill/>
          <a:ln/>
        </p:spPr>
        <p:txBody>
          <a:bodyPr wrap="square" rtlCol="0" anchor="ctr"/>
          <a:lstStyle/>
          <a:p>
            <a:pPr algn="l" indent="0" marL="0">
              <a:lnSpc>
                <a:spcPts val="1782"/>
              </a:lnSpc>
              <a:buNone/>
            </a:pPr>
            <a:r>
              <a:rPr lang="en-US" sz="1350" spc="-27" kern="0" dirty="0">
                <a:solidFill>
                  <a:srgbClr val="000000">
                    <a:alpha val="99000"/>
                  </a:srgbClr>
                </a:solidFill>
                <a:latin typeface="Inter" pitchFamily="34" charset="0"/>
                <a:ea typeface="Inter" pitchFamily="34" charset="-122"/>
                <a:cs typeface="Inter" pitchFamily="34" charset="-120"/>
              </a:rPr>
              <a:t>Uso</a:t>
            </a:r>
            <a:endParaRPr lang="en-US" sz="1350" dirty="0"/>
          </a:p>
        </p:txBody>
      </p:sp>
      <p:sp>
        <p:nvSpPr>
          <p:cNvPr id="30" name="Text 17"/>
          <p:cNvSpPr/>
          <p:nvPr/>
        </p:nvSpPr>
        <p:spPr>
          <a:xfrm>
            <a:off x="228600" y="971550"/>
            <a:ext cx="2243138" cy="800100"/>
          </a:xfrm>
          <a:prstGeom prst="rect">
            <a:avLst/>
          </a:prstGeom>
          <a:noFill/>
          <a:ln/>
        </p:spPr>
        <p:txBody>
          <a:bodyPr wrap="square" rtlCol="0" anchor="ctr"/>
          <a:lstStyle/>
          <a:p>
            <a:pPr algn="l" indent="0" marL="0">
              <a:lnSpc>
                <a:spcPts val="1050"/>
              </a:lnSpc>
              <a:buNone/>
            </a:pPr>
            <a:r>
              <a:rPr lang="en-US" sz="750" dirty="0">
                <a:solidFill>
                  <a:srgbClr val="000000">
                    <a:alpha val="99000"/>
                  </a:srgbClr>
                </a:solidFill>
                <a:latin typeface="Inter" pitchFamily="34" charset="0"/>
                <a:ea typeface="Inter" pitchFamily="34" charset="-122"/>
                <a:cs typeface="Inter" pitchFamily="34" charset="-120"/>
              </a:rPr>
              <a:t>Definir estilos de texto, como en el ejemplo, nos permite establecer pautas claras, todos los miembros del equipo pueden aplicar los mismos estilos, lo que mejora la presentación y la legibilidad.</a:t>
            </a:r>
            <a:endParaRPr lang="en-US" sz="750" dirty="0"/>
          </a:p>
        </p:txBody>
      </p:sp>
      <p:sp>
        <p:nvSpPr>
          <p:cNvPr id="31" name="Text 18"/>
          <p:cNvSpPr/>
          <p:nvPr/>
        </p:nvSpPr>
        <p:spPr>
          <a:xfrm>
            <a:off x="2831878" y="1381125"/>
            <a:ext cx="4027529" cy="747713"/>
          </a:xfrm>
          <a:prstGeom prst="rect">
            <a:avLst/>
          </a:prstGeom>
          <a:noFill/>
          <a:ln/>
        </p:spPr>
        <p:txBody>
          <a:bodyPr wrap="square" rtlCol="0" anchor="ctr"/>
          <a:lstStyle/>
          <a:p>
            <a:pPr algn="l" indent="0" marL="0">
              <a:lnSpc>
                <a:spcPts val="2943"/>
              </a:lnSpc>
              <a:buNone/>
            </a:pPr>
            <a:r>
              <a:rPr lang="en-US" sz="2825" b="1" spc="-43" kern="0" dirty="0">
                <a:solidFill>
                  <a:srgbClr val="0D0D19">
                    <a:alpha val="99000"/>
                  </a:srgbClr>
                </a:solidFill>
                <a:latin typeface="DM Sans" pitchFamily="34" charset="0"/>
                <a:ea typeface="DM Sans" pitchFamily="34" charset="-122"/>
                <a:cs typeface="DM Sans" pitchFamily="34" charset="-120"/>
              </a:rPr>
              <a:t>The Outermost House by Henry Beston</a:t>
            </a:r>
            <a:endParaRPr lang="en-US" sz="2825" dirty="0"/>
          </a:p>
        </p:txBody>
      </p:sp>
      <p:sp>
        <p:nvSpPr>
          <p:cNvPr id="32" name="Text 19"/>
          <p:cNvSpPr/>
          <p:nvPr/>
        </p:nvSpPr>
        <p:spPr>
          <a:xfrm>
            <a:off x="2831878" y="2240648"/>
            <a:ext cx="5240631" cy="538163"/>
          </a:xfrm>
          <a:prstGeom prst="rect">
            <a:avLst/>
          </a:prstGeom>
          <a:noFill/>
          <a:ln/>
        </p:spPr>
        <p:txBody>
          <a:bodyPr wrap="square" rtlCol="0" anchor="ctr"/>
          <a:lstStyle/>
          <a:p>
            <a:pPr algn="l" indent="0" marL="0">
              <a:lnSpc>
                <a:spcPts val="1412"/>
              </a:lnSpc>
              <a:buNone/>
            </a:pPr>
            <a:r>
              <a:rPr lang="en-US" sz="1177" spc="-24" kern="0" dirty="0">
                <a:solidFill>
                  <a:srgbClr val="7374A1">
                    <a:alpha val="99000"/>
                  </a:srgbClr>
                </a:solidFill>
                <a:latin typeface="DM Sans" pitchFamily="34" charset="0"/>
                <a:ea typeface="DM Sans" pitchFamily="34" charset="-122"/>
                <a:cs typeface="DM Sans" pitchFamily="34" charset="-120"/>
              </a:rPr>
              <a:t>In a world older and more complete than ours they move finished and complete, gifted with extensions of the senses we have lost or never attained, living by voices we shall never hear.</a:t>
            </a:r>
            <a:endParaRPr lang="en-US" sz="1177" dirty="0"/>
          </a:p>
        </p:txBody>
      </p:sp>
      <p:sp>
        <p:nvSpPr>
          <p:cNvPr id="33" name="Text 20"/>
          <p:cNvSpPr/>
          <p:nvPr/>
        </p:nvSpPr>
        <p:spPr>
          <a:xfrm>
            <a:off x="2831878" y="2958162"/>
            <a:ext cx="5240631" cy="271463"/>
          </a:xfrm>
          <a:prstGeom prst="rect">
            <a:avLst/>
          </a:prstGeom>
          <a:noFill/>
          <a:ln/>
        </p:spPr>
        <p:txBody>
          <a:bodyPr wrap="square" rtlCol="0" anchor="ctr"/>
          <a:lstStyle/>
          <a:p>
            <a:pPr algn="l" indent="0" marL="0">
              <a:lnSpc>
                <a:spcPts val="1059"/>
              </a:lnSpc>
              <a:buNone/>
            </a:pPr>
            <a:r>
              <a:rPr lang="en-US" sz="824" dirty="0">
                <a:solidFill>
                  <a:srgbClr val="7374A1">
                    <a:alpha val="99000"/>
                  </a:srgbClr>
                </a:solidFill>
                <a:latin typeface="DM Sans" pitchFamily="34" charset="0"/>
                <a:ea typeface="DM Sans" pitchFamily="34" charset="-122"/>
                <a:cs typeface="DM Sans" pitchFamily="34" charset="-120"/>
              </a:rPr>
              <a:t>They are not brethren; they are not underlings; they are other nations, caught with ourselves in the net of life and time, fellow prisoners of the splendor and travail of the earth.</a:t>
            </a:r>
            <a:endParaRPr lang="en-US" sz="824" dirty="0"/>
          </a:p>
        </p:txBody>
      </p:sp>
      <p:sp>
        <p:nvSpPr>
          <p:cNvPr id="34" name="Text 21"/>
          <p:cNvSpPr/>
          <p:nvPr/>
        </p:nvSpPr>
        <p:spPr>
          <a:xfrm>
            <a:off x="4136501" y="3488027"/>
            <a:ext cx="1200150" cy="180975"/>
          </a:xfrm>
          <a:prstGeom prst="rect">
            <a:avLst/>
          </a:prstGeom>
          <a:noFill/>
          <a:ln/>
        </p:spPr>
        <p:txBody>
          <a:bodyPr wrap="square" rtlCol="0" anchor="ctr"/>
          <a:lstStyle/>
          <a:p>
            <a:pPr algn="l" indent="0" marL="0">
              <a:lnSpc>
                <a:spcPts val="1412"/>
              </a:lnSpc>
              <a:buNone/>
            </a:pPr>
            <a:r>
              <a:rPr lang="en-US" sz="942" spc="-9" kern="0" dirty="0">
                <a:solidFill>
                  <a:srgbClr val="FFFFFF">
                    <a:alpha val="99000"/>
                  </a:srgbClr>
                </a:solidFill>
                <a:latin typeface="DM Sans" pitchFamily="34" charset="0"/>
                <a:ea typeface="DM Sans" pitchFamily="34" charset="-122"/>
                <a:cs typeface="DM Sans" pitchFamily="34" charset="-120"/>
              </a:rPr>
              <a:t>This is button</a:t>
            </a:r>
            <a:endParaRPr lang="en-US" sz="942" dirty="0"/>
          </a:p>
        </p:txBody>
      </p:sp>
      <p:sp>
        <p:nvSpPr>
          <p:cNvPr id="35" name="Text 22"/>
          <p:cNvSpPr/>
          <p:nvPr/>
        </p:nvSpPr>
        <p:spPr>
          <a:xfrm>
            <a:off x="3041154" y="3488027"/>
            <a:ext cx="1014413" cy="180975"/>
          </a:xfrm>
          <a:prstGeom prst="rect">
            <a:avLst/>
          </a:prstGeom>
          <a:noFill/>
          <a:ln/>
        </p:spPr>
        <p:txBody>
          <a:bodyPr wrap="square" rtlCol="0" anchor="ctr"/>
          <a:lstStyle/>
          <a:p>
            <a:pPr algn="l" indent="0" marL="0">
              <a:lnSpc>
                <a:spcPts val="1412"/>
              </a:lnSpc>
              <a:buNone/>
            </a:pPr>
            <a:r>
              <a:rPr lang="en-US" sz="942" spc="-9" kern="0" dirty="0">
                <a:solidFill>
                  <a:srgbClr val="0D0D19">
                    <a:alpha val="99000"/>
                  </a:srgbClr>
                </a:solidFill>
                <a:latin typeface="DM Sans" pitchFamily="34" charset="0"/>
                <a:ea typeface="DM Sans" pitchFamily="34" charset="-122"/>
                <a:cs typeface="DM Sans" pitchFamily="34" charset="-120"/>
              </a:rPr>
              <a:t>This is link</a:t>
            </a:r>
            <a:endParaRPr lang="en-US" sz="942" dirty="0"/>
          </a:p>
        </p:txBody>
      </p:sp>
      <p:sp>
        <p:nvSpPr>
          <p:cNvPr id="36" name="Text 23"/>
          <p:cNvSpPr/>
          <p:nvPr/>
        </p:nvSpPr>
        <p:spPr>
          <a:xfrm>
            <a:off x="2143125" y="3514725"/>
            <a:ext cx="742950" cy="123825"/>
          </a:xfrm>
          <a:prstGeom prst="rect">
            <a:avLst/>
          </a:prstGeom>
          <a:noFill/>
          <a:ln/>
        </p:spPr>
        <p:txBody>
          <a:bodyPr wrap="square" rtlCol="0" anchor="ctr"/>
          <a:lstStyle/>
          <a:p>
            <a:pPr algn="l" indent="0" marL="0">
              <a:lnSpc>
                <a:spcPts val="942"/>
              </a:lnSpc>
              <a:buNone/>
            </a:pPr>
            <a:r>
              <a:rPr lang="en-US" sz="706" dirty="0">
                <a:solidFill>
                  <a:srgbClr val="4E4E7B">
                    <a:alpha val="99000"/>
                  </a:srgbClr>
                </a:solidFill>
                <a:latin typeface="DM Sans" pitchFamily="34" charset="0"/>
                <a:ea typeface="DM Sans" pitchFamily="34" charset="-122"/>
                <a:cs typeface="DM Sans" pitchFamily="34" charset="-120"/>
              </a:rPr>
              <a:t>Link/M </a:t>
            </a:r>
            <a:endParaRPr lang="en-US" sz="706" dirty="0"/>
          </a:p>
        </p:txBody>
      </p:sp>
      <p:sp>
        <p:nvSpPr>
          <p:cNvPr id="37" name="Text 24"/>
          <p:cNvSpPr/>
          <p:nvPr/>
        </p:nvSpPr>
        <p:spPr>
          <a:xfrm>
            <a:off x="8123551" y="3518720"/>
            <a:ext cx="895350" cy="123825"/>
          </a:xfrm>
          <a:prstGeom prst="rect">
            <a:avLst/>
          </a:prstGeom>
          <a:noFill/>
          <a:ln/>
        </p:spPr>
        <p:txBody>
          <a:bodyPr wrap="square" rtlCol="0" anchor="ctr"/>
          <a:lstStyle/>
          <a:p>
            <a:pPr algn="l" indent="0" marL="0">
              <a:lnSpc>
                <a:spcPts val="942"/>
              </a:lnSpc>
              <a:buNone/>
            </a:pPr>
            <a:r>
              <a:rPr lang="en-US" sz="706" dirty="0">
                <a:solidFill>
                  <a:srgbClr val="4E4E7B">
                    <a:alpha val="99000"/>
                  </a:srgbClr>
                </a:solidFill>
                <a:latin typeface="DM Sans" pitchFamily="34" charset="0"/>
                <a:ea typeface="DM Sans" pitchFamily="34" charset="-122"/>
                <a:cs typeface="DM Sans" pitchFamily="34" charset="-120"/>
              </a:rPr>
              <a:t>Button / M </a:t>
            </a:r>
            <a:endParaRPr lang="en-US" sz="706" dirty="0"/>
          </a:p>
        </p:txBody>
      </p:sp>
      <p:sp>
        <p:nvSpPr>
          <p:cNvPr id="38" name="Text 25"/>
          <p:cNvSpPr/>
          <p:nvPr/>
        </p:nvSpPr>
        <p:spPr>
          <a:xfrm>
            <a:off x="8123551" y="3032903"/>
            <a:ext cx="814388" cy="123825"/>
          </a:xfrm>
          <a:prstGeom prst="rect">
            <a:avLst/>
          </a:prstGeom>
          <a:noFill/>
          <a:ln/>
        </p:spPr>
        <p:txBody>
          <a:bodyPr wrap="square" rtlCol="0" anchor="ctr"/>
          <a:lstStyle/>
          <a:p>
            <a:pPr algn="l" indent="0" marL="0">
              <a:lnSpc>
                <a:spcPts val="942"/>
              </a:lnSpc>
              <a:buNone/>
            </a:pPr>
            <a:r>
              <a:rPr lang="en-US" sz="706" dirty="0">
                <a:solidFill>
                  <a:srgbClr val="4E4E7B">
                    <a:alpha val="99000"/>
                  </a:srgbClr>
                </a:solidFill>
                <a:latin typeface="DM Sans" pitchFamily="34" charset="0"/>
                <a:ea typeface="DM Sans" pitchFamily="34" charset="-122"/>
                <a:cs typeface="DM Sans" pitchFamily="34" charset="-120"/>
              </a:rPr>
              <a:t>Detail/M </a:t>
            </a:r>
            <a:endParaRPr lang="en-US" sz="706" dirty="0"/>
          </a:p>
        </p:txBody>
      </p:sp>
      <p:sp>
        <p:nvSpPr>
          <p:cNvPr id="39" name="Text 26"/>
          <p:cNvSpPr/>
          <p:nvPr/>
        </p:nvSpPr>
        <p:spPr>
          <a:xfrm>
            <a:off x="8123551" y="2449923"/>
            <a:ext cx="933450" cy="123825"/>
          </a:xfrm>
          <a:prstGeom prst="rect">
            <a:avLst/>
          </a:prstGeom>
          <a:noFill/>
          <a:ln/>
        </p:spPr>
        <p:txBody>
          <a:bodyPr wrap="square" rtlCol="0" anchor="ctr"/>
          <a:lstStyle/>
          <a:p>
            <a:pPr algn="l" indent="0" marL="0">
              <a:lnSpc>
                <a:spcPts val="942"/>
              </a:lnSpc>
              <a:buNone/>
            </a:pPr>
            <a:r>
              <a:rPr lang="en-US" sz="706" dirty="0">
                <a:solidFill>
                  <a:srgbClr val="4E4E7B">
                    <a:alpha val="99000"/>
                  </a:srgbClr>
                </a:solidFill>
                <a:latin typeface="DM Sans" pitchFamily="34" charset="0"/>
                <a:ea typeface="DM Sans" pitchFamily="34" charset="-122"/>
                <a:cs typeface="DM Sans" pitchFamily="34" charset="-120"/>
              </a:rPr>
              <a:t>Heading / S </a:t>
            </a:r>
            <a:endParaRPr lang="en-US" sz="706" dirty="0"/>
          </a:p>
        </p:txBody>
      </p:sp>
      <p:sp>
        <p:nvSpPr>
          <p:cNvPr id="40" name="Text 27"/>
          <p:cNvSpPr/>
          <p:nvPr/>
        </p:nvSpPr>
        <p:spPr>
          <a:xfrm>
            <a:off x="8123551" y="1695038"/>
            <a:ext cx="1133475" cy="123825"/>
          </a:xfrm>
          <a:prstGeom prst="rect">
            <a:avLst/>
          </a:prstGeom>
          <a:noFill/>
          <a:ln/>
        </p:spPr>
        <p:txBody>
          <a:bodyPr wrap="square" rtlCol="0" anchor="ctr"/>
          <a:lstStyle/>
          <a:p>
            <a:pPr algn="l" indent="0" marL="0">
              <a:lnSpc>
                <a:spcPts val="942"/>
              </a:lnSpc>
              <a:buNone/>
            </a:pPr>
            <a:r>
              <a:rPr lang="en-US" sz="706" dirty="0">
                <a:solidFill>
                  <a:srgbClr val="4E4E7B">
                    <a:alpha val="99000"/>
                  </a:srgbClr>
                </a:solidFill>
                <a:latin typeface="DM Sans" pitchFamily="34" charset="0"/>
                <a:ea typeface="DM Sans" pitchFamily="34" charset="-122"/>
                <a:cs typeface="DM Sans" pitchFamily="34" charset="-120"/>
              </a:rPr>
              <a:t>Title / S Medium </a:t>
            </a:r>
            <a:endParaRPr lang="en-US" sz="706"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solidFill>
          <a:srgbClr val="CFCFCF"/>
        </a:solidFill>
      </p:bgPr>
    </p:bg>
    <p:spTree>
      <p:nvGrpSpPr>
        <p:cNvPr id="1" name=""/>
        <p:cNvGrpSpPr/>
        <p:nvPr/>
      </p:nvGrpSpPr>
      <p:grpSpPr>
        <a:xfrm>
          <a:off x="0" y="0"/>
          <a:ext cx="0" cy="0"/>
          <a:chOff x="0" y="0"/>
          <a:chExt cx="0" cy="0"/>
        </a:xfrm>
      </p:grpSpPr>
      <p:sp>
        <p:nvSpPr>
          <p:cNvPr id="2" name="Shape 0"/>
          <p:cNvSpPr/>
          <p:nvPr/>
        </p:nvSpPr>
        <p:spPr>
          <a:xfrm>
            <a:off x="0" y="3405188"/>
            <a:ext cx="9144000" cy="1204913"/>
          </a:xfrm>
          <a:prstGeom prst="rect">
            <a:avLst/>
          </a:prstGeom>
          <a:noFill/>
          <a:ln/>
        </p:spPr>
      </p:sp>
      <p:pic>
        <p:nvPicPr>
          <p:cNvPr id="3"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4" name="Text 1"/>
          <p:cNvSpPr/>
          <p:nvPr/>
        </p:nvSpPr>
        <p:spPr>
          <a:xfrm>
            <a:off x="190500" y="3640931"/>
            <a:ext cx="1543050" cy="733425"/>
          </a:xfrm>
          <a:prstGeom prst="rect">
            <a:avLst/>
          </a:prstGeom>
          <a:noFill/>
          <a:ln/>
        </p:spPr>
        <p:txBody>
          <a:bodyPr wrap="square" rtlCol="0" anchor="ctr"/>
          <a:lstStyle/>
          <a:p>
            <a:pPr algn="l" indent="0" marL="0">
              <a:lnSpc>
                <a:spcPts val="5760"/>
              </a:lnSpc>
              <a:buNone/>
            </a:pPr>
            <a:r>
              <a:rPr lang="en-US" sz="7200" spc="-288" kern="0" dirty="0">
                <a:solidFill>
                  <a:srgbClr val="000000">
                    <a:alpha val="99000"/>
                  </a:srgbClr>
                </a:solidFill>
                <a:latin typeface="Inter" pitchFamily="34" charset="0"/>
                <a:ea typeface="Inter" pitchFamily="34" charset="-122"/>
                <a:cs typeface="Inter" pitchFamily="34" charset="-120"/>
              </a:rPr>
              <a:t>06</a:t>
            </a:r>
            <a:endParaRPr lang="en-US" sz="7200" dirty="0"/>
          </a:p>
        </p:txBody>
      </p:sp>
      <p:sp>
        <p:nvSpPr>
          <p:cNvPr id="5" name="Text 2"/>
          <p:cNvSpPr/>
          <p:nvPr/>
        </p:nvSpPr>
        <p:spPr>
          <a:xfrm>
            <a:off x="1466850" y="3595688"/>
            <a:ext cx="6700838" cy="823913"/>
          </a:xfrm>
          <a:prstGeom prst="rect">
            <a:avLst/>
          </a:prstGeom>
          <a:noFill/>
          <a:ln/>
        </p:spPr>
        <p:txBody>
          <a:bodyPr wrap="square" rtlCol="0" anchor="ctr"/>
          <a:lstStyle/>
          <a:p>
            <a:pPr algn="l" indent="0" marL="0">
              <a:lnSpc>
                <a:spcPts val="6480"/>
              </a:lnSpc>
              <a:buNone/>
            </a:pPr>
            <a:r>
              <a:rPr lang="en-US" sz="7200" spc="-288" kern="0" dirty="0">
                <a:solidFill>
                  <a:srgbClr val="000000">
                    <a:alpha val="99000"/>
                  </a:srgbClr>
                </a:solidFill>
                <a:latin typeface="Inter" pitchFamily="34" charset="0"/>
                <a:ea typeface="Inter" pitchFamily="34" charset="-122"/>
                <a:cs typeface="Inter" pitchFamily="34" charset="-120"/>
              </a:rPr>
              <a:t>Sistema Gráfico</a:t>
            </a:r>
            <a:endParaRPr lang="en-US" sz="72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3" name="Text 0"/>
          <p:cNvSpPr/>
          <p:nvPr/>
        </p:nvSpPr>
        <p:spPr>
          <a:xfrm>
            <a:off x="228600" y="585788"/>
            <a:ext cx="1695450" cy="228600"/>
          </a:xfrm>
          <a:prstGeom prst="rect">
            <a:avLst/>
          </a:prstGeom>
          <a:noFill/>
          <a:ln/>
        </p:spPr>
        <p:txBody>
          <a:bodyPr wrap="square" rtlCol="0" anchor="ctr"/>
          <a:lstStyle/>
          <a:p>
            <a:pPr algn="l" indent="0" marL="0">
              <a:lnSpc>
                <a:spcPts val="1782"/>
              </a:lnSpc>
              <a:buNone/>
            </a:pPr>
            <a:r>
              <a:rPr lang="en-US" sz="1350" spc="-27" kern="0" dirty="0">
                <a:solidFill>
                  <a:srgbClr val="000000">
                    <a:alpha val="99000"/>
                  </a:srgbClr>
                </a:solidFill>
                <a:latin typeface="Inter" pitchFamily="34" charset="0"/>
                <a:ea typeface="Inter" pitchFamily="34" charset="-122"/>
                <a:cs typeface="Inter" pitchFamily="34" charset="-120"/>
              </a:rPr>
              <a:t>Sistema Gráfico</a:t>
            </a:r>
            <a:endParaRPr lang="en-US" sz="1350" dirty="0"/>
          </a:p>
        </p:txBody>
      </p:sp>
      <p:sp>
        <p:nvSpPr>
          <p:cNvPr id="4" name="Text 1"/>
          <p:cNvSpPr/>
          <p:nvPr/>
        </p:nvSpPr>
        <p:spPr>
          <a:xfrm>
            <a:off x="1679377" y="523875"/>
            <a:ext cx="7748587" cy="2143125"/>
          </a:xfrm>
          <a:prstGeom prst="rect">
            <a:avLst/>
          </a:prstGeom>
          <a:noFill/>
          <a:ln/>
        </p:spPr>
        <p:txBody>
          <a:bodyPr wrap="square" rtlCol="0" anchor="ctr"/>
          <a:lstStyle/>
          <a:p>
            <a:pPr algn="l" indent="0" marL="0">
              <a:lnSpc>
                <a:spcPts val="3360"/>
              </a:lnSpc>
              <a:buNone/>
            </a:pPr>
            <a:r>
              <a:rPr lang="en-US" sz="3000" spc="-75" kern="0" dirty="0">
                <a:solidFill>
                  <a:srgbClr val="000000">
                    <a:alpha val="99000"/>
                  </a:srgbClr>
                </a:solidFill>
                <a:latin typeface="Inter" pitchFamily="34" charset="0"/>
                <a:ea typeface="Inter" pitchFamily="34" charset="-122"/>
                <a:cs typeface="Inter" pitchFamily="34" charset="-120"/>
              </a:rPr>
              <a:t>Un sistema gráfico que capture la esencia de nuestra visión y construya una narrativa poderosa</a:t>
            </a:r>
            <a:pPr algn="l" indent="0" marL="0">
              <a:lnSpc>
                <a:spcPts val="3360"/>
              </a:lnSpc>
              <a:buNone/>
            </a:pPr>
            <a:r>
              <a:rPr lang="en-US" sz="3000" spc="-75" kern="0" dirty="0">
                <a:solidFill>
                  <a:srgbClr val="787C87">
                    <a:alpha val="99000"/>
                  </a:srgbClr>
                </a:solidFill>
                <a:latin typeface="Inter" pitchFamily="34" charset="0"/>
                <a:ea typeface="Inter" pitchFamily="34" charset="-122"/>
                <a:cs typeface="Inter" pitchFamily="34" charset="-120"/>
              </a:rPr>
              <a:t> en bloques, para crear contenido valioso, con flexibilidad y creatividad.</a:t>
            </a:r>
            <a:endParaRPr lang="en-US" sz="3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CFCFCF"/>
        </a:solidFill>
      </p:bgPr>
    </p:bg>
    <p:spTree>
      <p:nvGrpSpPr>
        <p:cNvPr id="1" name=""/>
        <p:cNvGrpSpPr/>
        <p:nvPr/>
      </p:nvGrpSpPr>
      <p:grpSpPr>
        <a:xfrm>
          <a:off x="0" y="0"/>
          <a:ext cx="0" cy="0"/>
          <a:chOff x="0" y="0"/>
          <a:chExt cx="0" cy="0"/>
        </a:xfrm>
      </p:grpSpPr>
      <p:sp>
        <p:nvSpPr>
          <p:cNvPr id="2" name="Shape 0"/>
          <p:cNvSpPr/>
          <p:nvPr/>
        </p:nvSpPr>
        <p:spPr>
          <a:xfrm>
            <a:off x="0" y="3405188"/>
            <a:ext cx="9144000" cy="1204913"/>
          </a:xfrm>
          <a:prstGeom prst="rect">
            <a:avLst/>
          </a:prstGeom>
          <a:noFill/>
          <a:ln/>
        </p:spPr>
      </p:sp>
      <p:pic>
        <p:nvPicPr>
          <p:cNvPr id="3"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4" name="Text 1"/>
          <p:cNvSpPr/>
          <p:nvPr/>
        </p:nvSpPr>
        <p:spPr>
          <a:xfrm>
            <a:off x="190500" y="3640931"/>
            <a:ext cx="1390650" cy="733425"/>
          </a:xfrm>
          <a:prstGeom prst="rect">
            <a:avLst/>
          </a:prstGeom>
          <a:noFill/>
          <a:ln/>
        </p:spPr>
        <p:txBody>
          <a:bodyPr wrap="square" rtlCol="0" anchor="ctr"/>
          <a:lstStyle/>
          <a:p>
            <a:pPr algn="l" indent="0" marL="0">
              <a:lnSpc>
                <a:spcPts val="5760"/>
              </a:lnSpc>
              <a:buNone/>
            </a:pPr>
            <a:r>
              <a:rPr lang="en-US" sz="7200" spc="-288" kern="0" dirty="0">
                <a:solidFill>
                  <a:srgbClr val="000000">
                    <a:alpha val="99000"/>
                  </a:srgbClr>
                </a:solidFill>
                <a:latin typeface="Inter" pitchFamily="34" charset="0"/>
                <a:ea typeface="Inter" pitchFamily="34" charset="-122"/>
                <a:cs typeface="Inter" pitchFamily="34" charset="-120"/>
              </a:rPr>
              <a:t>01</a:t>
            </a:r>
            <a:endParaRPr lang="en-US" sz="7200" dirty="0"/>
          </a:p>
        </p:txBody>
      </p:sp>
      <p:sp>
        <p:nvSpPr>
          <p:cNvPr id="5" name="Text 2"/>
          <p:cNvSpPr/>
          <p:nvPr/>
        </p:nvSpPr>
        <p:spPr>
          <a:xfrm>
            <a:off x="1314450" y="3595688"/>
            <a:ext cx="6677025" cy="823913"/>
          </a:xfrm>
          <a:prstGeom prst="rect">
            <a:avLst/>
          </a:prstGeom>
          <a:noFill/>
          <a:ln/>
        </p:spPr>
        <p:txBody>
          <a:bodyPr wrap="square" rtlCol="0" anchor="ctr"/>
          <a:lstStyle/>
          <a:p>
            <a:pPr algn="l" indent="0" marL="0">
              <a:lnSpc>
                <a:spcPts val="6480"/>
              </a:lnSpc>
              <a:buNone/>
            </a:pPr>
            <a:r>
              <a:rPr lang="en-US" sz="7200" spc="-288" kern="0" dirty="0">
                <a:solidFill>
                  <a:srgbClr val="000000">
                    <a:alpha val="99000"/>
                  </a:srgbClr>
                </a:solidFill>
                <a:latin typeface="Inter" pitchFamily="34" charset="0"/>
                <a:ea typeface="Inter" pitchFamily="34" charset="-122"/>
                <a:cs typeface="Inter" pitchFamily="34" charset="-120"/>
              </a:rPr>
              <a:t>Contexto actual </a:t>
            </a:r>
            <a:endParaRPr lang="en-US" sz="72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5967413" y="1671638"/>
            <a:ext cx="1076325" cy="1947863"/>
          </a:xfrm>
          <a:prstGeom prst="rect">
            <a:avLst/>
          </a:prstGeom>
          <a:noFill/>
          <a:ln/>
        </p:spPr>
      </p:sp>
      <p:sp>
        <p:nvSpPr>
          <p:cNvPr id="3" name="Shape 1"/>
          <p:cNvSpPr/>
          <p:nvPr/>
        </p:nvSpPr>
        <p:spPr>
          <a:xfrm>
            <a:off x="5967413" y="1671638"/>
            <a:ext cx="914400" cy="247650"/>
          </a:xfrm>
          <a:prstGeom prst="rect">
            <a:avLst/>
          </a:prstGeom>
          <a:noFill/>
          <a:ln/>
        </p:spPr>
      </p:sp>
      <p:sp>
        <p:nvSpPr>
          <p:cNvPr id="4" name="Shape 2"/>
          <p:cNvSpPr/>
          <p:nvPr/>
        </p:nvSpPr>
        <p:spPr>
          <a:xfrm>
            <a:off x="5967413" y="2238375"/>
            <a:ext cx="1076325" cy="247650"/>
          </a:xfrm>
          <a:prstGeom prst="rect">
            <a:avLst/>
          </a:prstGeom>
          <a:noFill/>
          <a:ln/>
        </p:spPr>
      </p:sp>
      <p:sp>
        <p:nvSpPr>
          <p:cNvPr id="5" name="Shape 3"/>
          <p:cNvSpPr/>
          <p:nvPr/>
        </p:nvSpPr>
        <p:spPr>
          <a:xfrm>
            <a:off x="5967413" y="2805113"/>
            <a:ext cx="1062038" cy="247650"/>
          </a:xfrm>
          <a:prstGeom prst="rect">
            <a:avLst/>
          </a:prstGeom>
          <a:noFill/>
          <a:ln/>
        </p:spPr>
      </p:sp>
      <p:sp>
        <p:nvSpPr>
          <p:cNvPr id="6" name="Shape 4"/>
          <p:cNvSpPr/>
          <p:nvPr/>
        </p:nvSpPr>
        <p:spPr>
          <a:xfrm>
            <a:off x="5967413" y="3371850"/>
            <a:ext cx="876300" cy="247650"/>
          </a:xfrm>
          <a:prstGeom prst="rect">
            <a:avLst/>
          </a:prstGeom>
          <a:noFill/>
          <a:ln/>
        </p:spPr>
      </p:sp>
      <p:sp>
        <p:nvSpPr>
          <p:cNvPr id="7" name="Shape 5"/>
          <p:cNvSpPr/>
          <p:nvPr/>
        </p:nvSpPr>
        <p:spPr>
          <a:xfrm>
            <a:off x="5967413" y="3371850"/>
            <a:ext cx="247650" cy="247650"/>
          </a:xfrm>
          <a:prstGeom prst="roundRect">
            <a:avLst>
              <a:gd name="adj" fmla="val 1846154"/>
            </a:avLst>
          </a:prstGeom>
          <a:solidFill>
            <a:srgbClr val="EEEEF6"/>
          </a:solidFill>
          <a:ln/>
        </p:spPr>
      </p:sp>
      <p:sp>
        <p:nvSpPr>
          <p:cNvPr id="8" name="Shape 6"/>
          <p:cNvSpPr/>
          <p:nvPr/>
        </p:nvSpPr>
        <p:spPr>
          <a:xfrm>
            <a:off x="5967413" y="2805113"/>
            <a:ext cx="247650" cy="247650"/>
          </a:xfrm>
          <a:prstGeom prst="roundRect">
            <a:avLst>
              <a:gd name="adj" fmla="val 1846154"/>
            </a:avLst>
          </a:prstGeom>
          <a:solidFill>
            <a:srgbClr val="EEEEF6"/>
          </a:solidFill>
          <a:ln/>
        </p:spPr>
      </p:sp>
      <p:sp>
        <p:nvSpPr>
          <p:cNvPr id="9" name="Shape 7"/>
          <p:cNvSpPr/>
          <p:nvPr/>
        </p:nvSpPr>
        <p:spPr>
          <a:xfrm>
            <a:off x="5967413" y="2238375"/>
            <a:ext cx="247650" cy="247650"/>
          </a:xfrm>
          <a:prstGeom prst="roundRect">
            <a:avLst>
              <a:gd name="adj" fmla="val 1846154"/>
            </a:avLst>
          </a:prstGeom>
          <a:solidFill>
            <a:srgbClr val="EEEEF6"/>
          </a:solidFill>
          <a:ln/>
        </p:spPr>
      </p:sp>
      <p:sp>
        <p:nvSpPr>
          <p:cNvPr id="10" name="Shape 8"/>
          <p:cNvSpPr/>
          <p:nvPr/>
        </p:nvSpPr>
        <p:spPr>
          <a:xfrm>
            <a:off x="5967413" y="1671638"/>
            <a:ext cx="247650" cy="247650"/>
          </a:xfrm>
          <a:prstGeom prst="roundRect">
            <a:avLst>
              <a:gd name="adj" fmla="val 1846154"/>
            </a:avLst>
          </a:prstGeom>
          <a:solidFill>
            <a:srgbClr val="EEEEF6"/>
          </a:solidFill>
          <a:ln/>
        </p:spPr>
      </p:sp>
      <p:pic>
        <p:nvPicPr>
          <p:cNvPr id="11" name="Image 0" descr="preencoded.png">    </p:cNvPr>
          <p:cNvPicPr>
            <a:picLocks noChangeAspect="1"/>
          </p:cNvPicPr>
          <p:nvPr/>
        </p:nvPicPr>
        <p:blipFill>
          <a:blip r:embed="rId1"/>
          <a:stretch>
            <a:fillRect/>
          </a:stretch>
        </p:blipFill>
        <p:spPr>
          <a:xfrm>
            <a:off x="0" y="0"/>
            <a:ext cx="9144000" cy="5143500"/>
          </a:xfrm>
          <a:prstGeom prst="rect">
            <a:avLst/>
          </a:prstGeom>
        </p:spPr>
      </p:pic>
      <p:pic>
        <p:nvPicPr>
          <p:cNvPr id="12" name="Image 1" descr="preencoded.png">    </p:cNvPr>
          <p:cNvPicPr>
            <a:picLocks noChangeAspect="1"/>
          </p:cNvPicPr>
          <p:nvPr/>
        </p:nvPicPr>
        <p:blipFill>
          <a:blip r:embed="rId2"/>
          <a:stretch>
            <a:fillRect/>
          </a:stretch>
        </p:blipFill>
        <p:spPr>
          <a:xfrm>
            <a:off x="1328737" y="585788"/>
            <a:ext cx="3741632" cy="2160045"/>
          </a:xfrm>
          <a:prstGeom prst="rect">
            <a:avLst/>
          </a:prstGeom>
        </p:spPr>
      </p:pic>
      <p:pic>
        <p:nvPicPr>
          <p:cNvPr id="13" name="Image 2" descr="preencoded.png">    </p:cNvPr>
          <p:cNvPicPr>
            <a:picLocks noChangeAspect="1"/>
          </p:cNvPicPr>
          <p:nvPr/>
        </p:nvPicPr>
        <p:blipFill>
          <a:blip r:embed="rId3"/>
          <a:stretch>
            <a:fillRect/>
          </a:stretch>
        </p:blipFill>
        <p:spPr>
          <a:xfrm>
            <a:off x="1328736" y="1195605"/>
            <a:ext cx="3740144" cy="2159183"/>
          </a:xfrm>
          <a:prstGeom prst="rect">
            <a:avLst/>
          </a:prstGeom>
        </p:spPr>
      </p:pic>
      <p:pic>
        <p:nvPicPr>
          <p:cNvPr id="14" name="Image 3" descr="preencoded.png">    </p:cNvPr>
          <p:cNvPicPr>
            <a:picLocks noChangeAspect="1"/>
          </p:cNvPicPr>
          <p:nvPr/>
        </p:nvPicPr>
        <p:blipFill>
          <a:blip r:embed="rId4"/>
          <a:stretch>
            <a:fillRect/>
          </a:stretch>
        </p:blipFill>
        <p:spPr>
          <a:xfrm>
            <a:off x="1328736" y="1777481"/>
            <a:ext cx="3740144" cy="2159183"/>
          </a:xfrm>
          <a:prstGeom prst="rect">
            <a:avLst/>
          </a:prstGeom>
        </p:spPr>
      </p:pic>
      <p:pic>
        <p:nvPicPr>
          <p:cNvPr id="15" name="Image 4" descr="preencoded.png">    </p:cNvPr>
          <p:cNvPicPr>
            <a:picLocks noChangeAspect="1"/>
          </p:cNvPicPr>
          <p:nvPr/>
        </p:nvPicPr>
        <p:blipFill>
          <a:blip r:embed="rId5"/>
          <a:stretch>
            <a:fillRect/>
          </a:stretch>
        </p:blipFill>
        <p:spPr>
          <a:xfrm>
            <a:off x="1328737" y="2309285"/>
            <a:ext cx="3741632" cy="2160045"/>
          </a:xfrm>
          <a:prstGeom prst="rect">
            <a:avLst/>
          </a:prstGeom>
        </p:spPr>
      </p:pic>
      <p:sp>
        <p:nvSpPr>
          <p:cNvPr id="16" name="Text 9"/>
          <p:cNvSpPr/>
          <p:nvPr/>
        </p:nvSpPr>
        <p:spPr>
          <a:xfrm>
            <a:off x="6353175" y="3398044"/>
            <a:ext cx="947738" cy="195263"/>
          </a:xfrm>
          <a:prstGeom prst="rect">
            <a:avLst/>
          </a:prstGeom>
          <a:noFill/>
          <a:ln/>
        </p:spPr>
        <p:txBody>
          <a:bodyPr wrap="square" rtlCol="0" anchor="ctr"/>
          <a:lstStyle/>
          <a:p>
            <a:pPr algn="l" indent="0" marL="0">
              <a:lnSpc>
                <a:spcPts val="1530"/>
              </a:lnSpc>
              <a:buNone/>
            </a:pPr>
            <a:r>
              <a:rPr lang="en-US" sz="1125" spc="-11" kern="0" dirty="0">
                <a:solidFill>
                  <a:srgbClr val="282828">
                    <a:alpha val="99000"/>
                  </a:srgbClr>
                </a:solidFill>
                <a:latin typeface="Inter" pitchFamily="34" charset="0"/>
                <a:ea typeface="Inter" pitchFamily="34" charset="-122"/>
                <a:cs typeface="Inter" pitchFamily="34" charset="-120"/>
              </a:rPr>
              <a:t>Formas</a:t>
            </a:r>
            <a:endParaRPr lang="en-US" sz="1125" dirty="0"/>
          </a:p>
        </p:txBody>
      </p:sp>
      <p:sp>
        <p:nvSpPr>
          <p:cNvPr id="17" name="Text 10"/>
          <p:cNvSpPr/>
          <p:nvPr/>
        </p:nvSpPr>
        <p:spPr>
          <a:xfrm>
            <a:off x="6005513" y="3409950"/>
            <a:ext cx="628650" cy="171450"/>
          </a:xfrm>
          <a:prstGeom prst="rect">
            <a:avLst/>
          </a:prstGeom>
          <a:noFill/>
          <a:ln/>
        </p:spPr>
        <p:txBody>
          <a:bodyPr wrap="square" rtlCol="0" anchor="ctr"/>
          <a:lstStyle/>
          <a:p>
            <a:pPr algn="ctr" indent="0" marL="0">
              <a:lnSpc>
                <a:spcPts val="1050"/>
              </a:lnSpc>
              <a:buNone/>
            </a:pPr>
            <a:r>
              <a:rPr lang="en-US" sz="750" dirty="0">
                <a:solidFill>
                  <a:srgbClr val="282828">
                    <a:alpha val="99000"/>
                  </a:srgbClr>
                </a:solidFill>
                <a:latin typeface="Inter" pitchFamily="34" charset="0"/>
                <a:ea typeface="Inter" pitchFamily="34" charset="-122"/>
                <a:cs typeface="Inter" pitchFamily="34" charset="-120"/>
              </a:rPr>
              <a:t>04</a:t>
            </a:r>
            <a:endParaRPr lang="en-US" sz="750" dirty="0"/>
          </a:p>
        </p:txBody>
      </p:sp>
      <p:sp>
        <p:nvSpPr>
          <p:cNvPr id="18" name="Text 11"/>
          <p:cNvSpPr/>
          <p:nvPr/>
        </p:nvSpPr>
        <p:spPr>
          <a:xfrm>
            <a:off x="6353175" y="2831306"/>
            <a:ext cx="1133475" cy="195263"/>
          </a:xfrm>
          <a:prstGeom prst="rect">
            <a:avLst/>
          </a:prstGeom>
          <a:noFill/>
          <a:ln/>
        </p:spPr>
        <p:txBody>
          <a:bodyPr wrap="square" rtlCol="0" anchor="ctr"/>
          <a:lstStyle/>
          <a:p>
            <a:pPr algn="l" indent="0" marL="0">
              <a:lnSpc>
                <a:spcPts val="1530"/>
              </a:lnSpc>
              <a:buNone/>
            </a:pPr>
            <a:r>
              <a:rPr lang="en-US" sz="1125" spc="-11" kern="0" dirty="0">
                <a:solidFill>
                  <a:srgbClr val="282828">
                    <a:alpha val="99000"/>
                  </a:srgbClr>
                </a:solidFill>
                <a:latin typeface="Inter" pitchFamily="34" charset="0"/>
                <a:ea typeface="Inter" pitchFamily="34" charset="-122"/>
                <a:cs typeface="Inter" pitchFamily="34" charset="-120"/>
              </a:rPr>
              <a:t>Fotografía</a:t>
            </a:r>
            <a:endParaRPr lang="en-US" sz="1125" dirty="0"/>
          </a:p>
        </p:txBody>
      </p:sp>
      <p:sp>
        <p:nvSpPr>
          <p:cNvPr id="19" name="Text 12"/>
          <p:cNvSpPr/>
          <p:nvPr/>
        </p:nvSpPr>
        <p:spPr>
          <a:xfrm>
            <a:off x="6005513" y="2843213"/>
            <a:ext cx="628650" cy="171450"/>
          </a:xfrm>
          <a:prstGeom prst="rect">
            <a:avLst/>
          </a:prstGeom>
          <a:noFill/>
          <a:ln/>
        </p:spPr>
        <p:txBody>
          <a:bodyPr wrap="square" rtlCol="0" anchor="ctr"/>
          <a:lstStyle/>
          <a:p>
            <a:pPr algn="ctr" indent="0" marL="0">
              <a:lnSpc>
                <a:spcPts val="1050"/>
              </a:lnSpc>
              <a:buNone/>
            </a:pPr>
            <a:r>
              <a:rPr lang="en-US" sz="750" dirty="0">
                <a:solidFill>
                  <a:srgbClr val="282828">
                    <a:alpha val="99000"/>
                  </a:srgbClr>
                </a:solidFill>
                <a:latin typeface="Inter" pitchFamily="34" charset="0"/>
                <a:ea typeface="Inter" pitchFamily="34" charset="-122"/>
                <a:cs typeface="Inter" pitchFamily="34" charset="-120"/>
              </a:rPr>
              <a:t>03</a:t>
            </a:r>
            <a:endParaRPr lang="en-US" sz="750" dirty="0"/>
          </a:p>
        </p:txBody>
      </p:sp>
      <p:sp>
        <p:nvSpPr>
          <p:cNvPr id="20" name="Text 13"/>
          <p:cNvSpPr/>
          <p:nvPr/>
        </p:nvSpPr>
        <p:spPr>
          <a:xfrm>
            <a:off x="6353175" y="2264569"/>
            <a:ext cx="1147763" cy="195263"/>
          </a:xfrm>
          <a:prstGeom prst="rect">
            <a:avLst/>
          </a:prstGeom>
          <a:noFill/>
          <a:ln/>
        </p:spPr>
        <p:txBody>
          <a:bodyPr wrap="square" rtlCol="0" anchor="ctr"/>
          <a:lstStyle/>
          <a:p>
            <a:pPr algn="l" indent="0" marL="0">
              <a:lnSpc>
                <a:spcPts val="1530"/>
              </a:lnSpc>
              <a:buNone/>
            </a:pPr>
            <a:r>
              <a:rPr lang="en-US" sz="1125" spc="-11" kern="0" dirty="0">
                <a:solidFill>
                  <a:srgbClr val="282828">
                    <a:alpha val="99000"/>
                  </a:srgbClr>
                </a:solidFill>
                <a:latin typeface="Inter" pitchFamily="34" charset="0"/>
                <a:ea typeface="Inter" pitchFamily="34" charset="-122"/>
                <a:cs typeface="Inter" pitchFamily="34" charset="-120"/>
              </a:rPr>
              <a:t>Contenido</a:t>
            </a:r>
            <a:endParaRPr lang="en-US" sz="1125" dirty="0"/>
          </a:p>
        </p:txBody>
      </p:sp>
      <p:sp>
        <p:nvSpPr>
          <p:cNvPr id="21" name="Text 14"/>
          <p:cNvSpPr/>
          <p:nvPr/>
        </p:nvSpPr>
        <p:spPr>
          <a:xfrm>
            <a:off x="6005513" y="2276475"/>
            <a:ext cx="628650" cy="171450"/>
          </a:xfrm>
          <a:prstGeom prst="rect">
            <a:avLst/>
          </a:prstGeom>
          <a:noFill/>
          <a:ln/>
        </p:spPr>
        <p:txBody>
          <a:bodyPr wrap="square" rtlCol="0" anchor="ctr"/>
          <a:lstStyle/>
          <a:p>
            <a:pPr algn="ctr" indent="0" marL="0">
              <a:lnSpc>
                <a:spcPts val="1050"/>
              </a:lnSpc>
              <a:buNone/>
            </a:pPr>
            <a:r>
              <a:rPr lang="en-US" sz="750" dirty="0">
                <a:solidFill>
                  <a:srgbClr val="282828">
                    <a:alpha val="99000"/>
                  </a:srgbClr>
                </a:solidFill>
                <a:latin typeface="Inter" pitchFamily="34" charset="0"/>
                <a:ea typeface="Inter" pitchFamily="34" charset="-122"/>
                <a:cs typeface="Inter" pitchFamily="34" charset="-120"/>
              </a:rPr>
              <a:t>02</a:t>
            </a:r>
            <a:endParaRPr lang="en-US" sz="750" dirty="0"/>
          </a:p>
        </p:txBody>
      </p:sp>
      <p:sp>
        <p:nvSpPr>
          <p:cNvPr id="22" name="Text 15"/>
          <p:cNvSpPr/>
          <p:nvPr/>
        </p:nvSpPr>
        <p:spPr>
          <a:xfrm>
            <a:off x="6353175" y="1697831"/>
            <a:ext cx="985838" cy="195263"/>
          </a:xfrm>
          <a:prstGeom prst="rect">
            <a:avLst/>
          </a:prstGeom>
          <a:noFill/>
          <a:ln/>
        </p:spPr>
        <p:txBody>
          <a:bodyPr wrap="square" rtlCol="0" anchor="ctr"/>
          <a:lstStyle/>
          <a:p>
            <a:pPr algn="l" indent="0" marL="0">
              <a:lnSpc>
                <a:spcPts val="1530"/>
              </a:lnSpc>
              <a:buNone/>
            </a:pPr>
            <a:r>
              <a:rPr lang="en-US" sz="1125" spc="-11" kern="0" dirty="0">
                <a:solidFill>
                  <a:srgbClr val="282828">
                    <a:alpha val="99000"/>
                  </a:srgbClr>
                </a:solidFill>
                <a:latin typeface="Inter" pitchFamily="34" charset="0"/>
                <a:ea typeface="Inter" pitchFamily="34" charset="-122"/>
                <a:cs typeface="Inter" pitchFamily="34" charset="-120"/>
              </a:rPr>
              <a:t>Retícula</a:t>
            </a:r>
            <a:endParaRPr lang="en-US" sz="1125" dirty="0"/>
          </a:p>
        </p:txBody>
      </p:sp>
      <p:sp>
        <p:nvSpPr>
          <p:cNvPr id="23" name="Text 16"/>
          <p:cNvSpPr/>
          <p:nvPr/>
        </p:nvSpPr>
        <p:spPr>
          <a:xfrm>
            <a:off x="6005513" y="1709738"/>
            <a:ext cx="628650" cy="171450"/>
          </a:xfrm>
          <a:prstGeom prst="rect">
            <a:avLst/>
          </a:prstGeom>
          <a:noFill/>
          <a:ln/>
        </p:spPr>
        <p:txBody>
          <a:bodyPr wrap="square" rtlCol="0" anchor="ctr"/>
          <a:lstStyle/>
          <a:p>
            <a:pPr algn="ctr" indent="0" marL="0">
              <a:lnSpc>
                <a:spcPts val="1050"/>
              </a:lnSpc>
              <a:buNone/>
            </a:pPr>
            <a:r>
              <a:rPr lang="en-US" sz="750" dirty="0">
                <a:solidFill>
                  <a:srgbClr val="282828">
                    <a:alpha val="99000"/>
                  </a:srgbClr>
                </a:solidFill>
                <a:latin typeface="Inter" pitchFamily="34" charset="0"/>
                <a:ea typeface="Inter" pitchFamily="34" charset="-122"/>
                <a:cs typeface="Inter" pitchFamily="34" charset="-120"/>
              </a:rPr>
              <a:t>01</a:t>
            </a:r>
            <a:endParaRPr lang="en-US" sz="75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2986088" y="1366838"/>
            <a:ext cx="138113" cy="133350"/>
          </a:xfrm>
          <a:prstGeom prst="rect">
            <a:avLst/>
          </a:prstGeom>
          <a:noFill/>
          <a:ln/>
        </p:spPr>
      </p:sp>
      <p:sp>
        <p:nvSpPr>
          <p:cNvPr id="3" name="Shape 1"/>
          <p:cNvSpPr/>
          <p:nvPr/>
        </p:nvSpPr>
        <p:spPr>
          <a:xfrm>
            <a:off x="5033963" y="1366838"/>
            <a:ext cx="138113" cy="133350"/>
          </a:xfrm>
          <a:prstGeom prst="rect">
            <a:avLst/>
          </a:prstGeom>
          <a:noFill/>
          <a:ln/>
        </p:spPr>
      </p:sp>
      <p:sp>
        <p:nvSpPr>
          <p:cNvPr id="4" name="Shape 2"/>
          <p:cNvSpPr/>
          <p:nvPr/>
        </p:nvSpPr>
        <p:spPr>
          <a:xfrm>
            <a:off x="3124200" y="737531"/>
            <a:ext cx="2047875" cy="133350"/>
          </a:xfrm>
          <a:prstGeom prst="rect">
            <a:avLst/>
          </a:prstGeom>
          <a:noFill/>
          <a:ln/>
        </p:spPr>
      </p:sp>
      <p:sp>
        <p:nvSpPr>
          <p:cNvPr id="5" name="Shape 3"/>
          <p:cNvSpPr/>
          <p:nvPr/>
        </p:nvSpPr>
        <p:spPr>
          <a:xfrm>
            <a:off x="3124200" y="4281488"/>
            <a:ext cx="695325" cy="133350"/>
          </a:xfrm>
          <a:prstGeom prst="rect">
            <a:avLst/>
          </a:prstGeom>
          <a:noFill/>
          <a:ln/>
        </p:spPr>
      </p:sp>
      <p:sp>
        <p:nvSpPr>
          <p:cNvPr id="6" name="Shape 4"/>
          <p:cNvSpPr/>
          <p:nvPr/>
        </p:nvSpPr>
        <p:spPr>
          <a:xfrm>
            <a:off x="6286500" y="1466850"/>
            <a:ext cx="138113" cy="133350"/>
          </a:xfrm>
          <a:prstGeom prst="rect">
            <a:avLst/>
          </a:prstGeom>
          <a:noFill/>
          <a:ln/>
        </p:spPr>
      </p:sp>
      <p:sp>
        <p:nvSpPr>
          <p:cNvPr id="7" name="Shape 5"/>
          <p:cNvSpPr/>
          <p:nvPr/>
        </p:nvSpPr>
        <p:spPr>
          <a:xfrm>
            <a:off x="8520113" y="1662113"/>
            <a:ext cx="138113" cy="133350"/>
          </a:xfrm>
          <a:prstGeom prst="rect">
            <a:avLst/>
          </a:prstGeom>
          <a:noFill/>
          <a:ln/>
        </p:spPr>
      </p:sp>
      <p:sp>
        <p:nvSpPr>
          <p:cNvPr id="8" name="Shape 6"/>
          <p:cNvSpPr/>
          <p:nvPr/>
        </p:nvSpPr>
        <p:spPr>
          <a:xfrm>
            <a:off x="6424613" y="1028700"/>
            <a:ext cx="2214563" cy="133350"/>
          </a:xfrm>
          <a:prstGeom prst="rect">
            <a:avLst/>
          </a:prstGeom>
          <a:noFill/>
          <a:ln/>
        </p:spPr>
      </p:sp>
      <p:sp>
        <p:nvSpPr>
          <p:cNvPr id="9" name="Shape 7"/>
          <p:cNvSpPr/>
          <p:nvPr/>
        </p:nvSpPr>
        <p:spPr>
          <a:xfrm>
            <a:off x="6577013" y="3910013"/>
            <a:ext cx="590550" cy="133350"/>
          </a:xfrm>
          <a:prstGeom prst="rect">
            <a:avLst/>
          </a:prstGeom>
          <a:noFill/>
          <a:ln/>
        </p:spPr>
      </p:sp>
      <p:pic>
        <p:nvPicPr>
          <p:cNvPr id="10" name="Image 0" descr="preencoded.png">    </p:cNvPr>
          <p:cNvPicPr>
            <a:picLocks noChangeAspect="1"/>
          </p:cNvPicPr>
          <p:nvPr/>
        </p:nvPicPr>
        <p:blipFill>
          <a:blip r:embed="rId1"/>
          <a:stretch>
            <a:fillRect/>
          </a:stretch>
        </p:blipFill>
        <p:spPr>
          <a:xfrm>
            <a:off x="0" y="0"/>
            <a:ext cx="9144000" cy="5143500"/>
          </a:xfrm>
          <a:prstGeom prst="rect">
            <a:avLst/>
          </a:prstGeom>
        </p:spPr>
      </p:pic>
      <p:pic>
        <p:nvPicPr>
          <p:cNvPr id="11" name="Image 1" descr="preencoded.png">    </p:cNvPr>
          <p:cNvPicPr>
            <a:picLocks noChangeAspect="1"/>
          </p:cNvPicPr>
          <p:nvPr/>
        </p:nvPicPr>
        <p:blipFill>
          <a:blip r:embed="rId2"/>
          <a:stretch>
            <a:fillRect/>
          </a:stretch>
        </p:blipFill>
        <p:spPr>
          <a:xfrm>
            <a:off x="2986088" y="922611"/>
            <a:ext cx="2323579" cy="3287439"/>
          </a:xfrm>
          <a:prstGeom prst="rect">
            <a:avLst/>
          </a:prstGeom>
        </p:spPr>
      </p:pic>
      <p:pic>
        <p:nvPicPr>
          <p:cNvPr id="12" name="Image 2" descr="preencoded.png">    </p:cNvPr>
          <p:cNvPicPr>
            <a:picLocks noChangeAspect="1"/>
          </p:cNvPicPr>
          <p:nvPr/>
        </p:nvPicPr>
        <p:blipFill>
          <a:blip r:embed="rId3"/>
          <a:stretch>
            <a:fillRect/>
          </a:stretch>
        </p:blipFill>
        <p:spPr>
          <a:xfrm>
            <a:off x="6272213" y="1303611"/>
            <a:ext cx="2533650" cy="2533650"/>
          </a:xfrm>
          <a:prstGeom prst="rect">
            <a:avLst/>
          </a:prstGeom>
        </p:spPr>
      </p:pic>
      <p:pic>
        <p:nvPicPr>
          <p:cNvPr id="13" name="Image 3" descr="preencoded.png">    </p:cNvPr>
          <p:cNvPicPr>
            <a:picLocks noChangeAspect="1"/>
          </p:cNvPicPr>
          <p:nvPr/>
        </p:nvPicPr>
        <p:blipFill>
          <a:blip r:embed="rId4"/>
          <a:stretch>
            <a:fillRect/>
          </a:stretch>
        </p:blipFill>
        <p:spPr>
          <a:xfrm>
            <a:off x="6577013" y="3910012"/>
            <a:ext cx="595313" cy="35070"/>
          </a:xfrm>
          <a:prstGeom prst="rect">
            <a:avLst/>
          </a:prstGeom>
        </p:spPr>
      </p:pic>
      <p:pic>
        <p:nvPicPr>
          <p:cNvPr id="14" name="Image 4" descr="preencoded.png">    </p:cNvPr>
          <p:cNvPicPr>
            <a:picLocks noChangeAspect="1"/>
          </p:cNvPicPr>
          <p:nvPr/>
        </p:nvPicPr>
        <p:blipFill>
          <a:blip r:embed="rId5"/>
          <a:stretch>
            <a:fillRect/>
          </a:stretch>
        </p:blipFill>
        <p:spPr>
          <a:xfrm>
            <a:off x="6424613" y="1162050"/>
            <a:ext cx="2219325" cy="35071"/>
          </a:xfrm>
          <a:prstGeom prst="rect">
            <a:avLst/>
          </a:prstGeom>
        </p:spPr>
      </p:pic>
      <p:pic>
        <p:nvPicPr>
          <p:cNvPr id="15" name="Image 5" descr="preencoded.png">    </p:cNvPr>
          <p:cNvPicPr>
            <a:picLocks noChangeAspect="1"/>
          </p:cNvPicPr>
          <p:nvPr/>
        </p:nvPicPr>
        <p:blipFill>
          <a:blip r:embed="rId6"/>
          <a:stretch>
            <a:fillRect/>
          </a:stretch>
        </p:blipFill>
        <p:spPr>
          <a:xfrm>
            <a:off x="8520113" y="1795462"/>
            <a:ext cx="142875" cy="35071"/>
          </a:xfrm>
          <a:prstGeom prst="rect">
            <a:avLst/>
          </a:prstGeom>
        </p:spPr>
      </p:pic>
      <p:pic>
        <p:nvPicPr>
          <p:cNvPr id="16" name="Image 6" descr="preencoded.png">    </p:cNvPr>
          <p:cNvPicPr>
            <a:picLocks noChangeAspect="1"/>
          </p:cNvPicPr>
          <p:nvPr/>
        </p:nvPicPr>
        <p:blipFill>
          <a:blip r:embed="rId7"/>
          <a:stretch>
            <a:fillRect/>
          </a:stretch>
        </p:blipFill>
        <p:spPr>
          <a:xfrm>
            <a:off x="6286500" y="1600200"/>
            <a:ext cx="142875" cy="35071"/>
          </a:xfrm>
          <a:prstGeom prst="rect">
            <a:avLst/>
          </a:prstGeom>
        </p:spPr>
      </p:pic>
      <p:pic>
        <p:nvPicPr>
          <p:cNvPr id="17" name="Image 7" descr="preencoded.png">    </p:cNvPr>
          <p:cNvPicPr>
            <a:picLocks noChangeAspect="1"/>
          </p:cNvPicPr>
          <p:nvPr/>
        </p:nvPicPr>
        <p:blipFill>
          <a:blip r:embed="rId8"/>
          <a:stretch>
            <a:fillRect/>
          </a:stretch>
        </p:blipFill>
        <p:spPr>
          <a:xfrm>
            <a:off x="3124200" y="4281487"/>
            <a:ext cx="700088" cy="35070"/>
          </a:xfrm>
          <a:prstGeom prst="rect">
            <a:avLst/>
          </a:prstGeom>
        </p:spPr>
      </p:pic>
      <p:pic>
        <p:nvPicPr>
          <p:cNvPr id="18" name="Image 8" descr="preencoded.png">    </p:cNvPr>
          <p:cNvPicPr>
            <a:picLocks noChangeAspect="1"/>
          </p:cNvPicPr>
          <p:nvPr/>
        </p:nvPicPr>
        <p:blipFill>
          <a:blip r:embed="rId9"/>
          <a:stretch>
            <a:fillRect/>
          </a:stretch>
        </p:blipFill>
        <p:spPr>
          <a:xfrm>
            <a:off x="3124200" y="870880"/>
            <a:ext cx="2052637" cy="35071"/>
          </a:xfrm>
          <a:prstGeom prst="rect">
            <a:avLst/>
          </a:prstGeom>
        </p:spPr>
      </p:pic>
      <p:pic>
        <p:nvPicPr>
          <p:cNvPr id="19" name="Image 9" descr="preencoded.png">    </p:cNvPr>
          <p:cNvPicPr>
            <a:picLocks noChangeAspect="1"/>
          </p:cNvPicPr>
          <p:nvPr/>
        </p:nvPicPr>
        <p:blipFill>
          <a:blip r:embed="rId10"/>
          <a:stretch>
            <a:fillRect/>
          </a:stretch>
        </p:blipFill>
        <p:spPr>
          <a:xfrm>
            <a:off x="5033963" y="1500187"/>
            <a:ext cx="142875" cy="35071"/>
          </a:xfrm>
          <a:prstGeom prst="rect">
            <a:avLst/>
          </a:prstGeom>
        </p:spPr>
      </p:pic>
      <p:pic>
        <p:nvPicPr>
          <p:cNvPr id="20" name="Image 10" descr="preencoded.png">    </p:cNvPr>
          <p:cNvPicPr>
            <a:picLocks noChangeAspect="1"/>
          </p:cNvPicPr>
          <p:nvPr/>
        </p:nvPicPr>
        <p:blipFill>
          <a:blip r:embed="rId11"/>
          <a:stretch>
            <a:fillRect/>
          </a:stretch>
        </p:blipFill>
        <p:spPr>
          <a:xfrm>
            <a:off x="2986088" y="1500187"/>
            <a:ext cx="142875" cy="35071"/>
          </a:xfrm>
          <a:prstGeom prst="rect">
            <a:avLst/>
          </a:prstGeom>
        </p:spPr>
      </p:pic>
      <p:sp>
        <p:nvSpPr>
          <p:cNvPr id="21" name="Text 8"/>
          <p:cNvSpPr/>
          <p:nvPr/>
        </p:nvSpPr>
        <p:spPr>
          <a:xfrm>
            <a:off x="190500" y="585788"/>
            <a:ext cx="1081087" cy="228600"/>
          </a:xfrm>
          <a:prstGeom prst="rect">
            <a:avLst/>
          </a:prstGeom>
          <a:noFill/>
          <a:ln/>
        </p:spPr>
        <p:txBody>
          <a:bodyPr wrap="square" rtlCol="0" anchor="ctr"/>
          <a:lstStyle/>
          <a:p>
            <a:pPr algn="l" indent="0" marL="0">
              <a:lnSpc>
                <a:spcPts val="1782"/>
              </a:lnSpc>
              <a:buNone/>
            </a:pPr>
            <a:r>
              <a:rPr lang="en-US" sz="1350" spc="-27" kern="0" dirty="0">
                <a:solidFill>
                  <a:srgbClr val="000000">
                    <a:alpha val="99000"/>
                  </a:srgbClr>
                </a:solidFill>
                <a:latin typeface="Inter" pitchFamily="34" charset="0"/>
                <a:ea typeface="Inter" pitchFamily="34" charset="-122"/>
                <a:cs typeface="Inter" pitchFamily="34" charset="-120"/>
              </a:rPr>
              <a:t>Retícula</a:t>
            </a:r>
            <a:endParaRPr lang="en-US" sz="1350" dirty="0"/>
          </a:p>
        </p:txBody>
      </p:sp>
      <p:sp>
        <p:nvSpPr>
          <p:cNvPr id="22" name="Text 9"/>
          <p:cNvSpPr/>
          <p:nvPr/>
        </p:nvSpPr>
        <p:spPr>
          <a:xfrm>
            <a:off x="190500" y="985838"/>
            <a:ext cx="2243138" cy="1200150"/>
          </a:xfrm>
          <a:prstGeom prst="rect">
            <a:avLst/>
          </a:prstGeom>
          <a:noFill/>
          <a:ln/>
        </p:spPr>
        <p:txBody>
          <a:bodyPr wrap="square" rtlCol="0" anchor="ctr"/>
          <a:lstStyle/>
          <a:p>
            <a:pPr algn="l" indent="0" marL="0">
              <a:lnSpc>
                <a:spcPts val="1050"/>
              </a:lnSpc>
              <a:buNone/>
            </a:pPr>
            <a:r>
              <a:rPr lang="en-US" sz="750" dirty="0">
                <a:solidFill>
                  <a:srgbClr val="000000">
                    <a:alpha val="99000"/>
                  </a:srgbClr>
                </a:solidFill>
                <a:latin typeface="Inter" pitchFamily="34" charset="0"/>
                <a:ea typeface="Inter" pitchFamily="34" charset="-122"/>
                <a:cs typeface="Inter" pitchFamily="34" charset="-120"/>
              </a:rPr>
              <a:t>Las columnas del layout organizan el contenido, como textos e imágenes, creando espacios definidos. El margen de seguridad asegura que los elementos estén en una zona segura, mientras que el margen extra protege el texto. La rejilla base asigna espacios específicos, logrando una estética equilibrada.</a:t>
            </a:r>
            <a:endParaRPr lang="en-US" sz="750" dirty="0"/>
          </a:p>
        </p:txBody>
      </p:sp>
      <p:sp>
        <p:nvSpPr>
          <p:cNvPr id="23" name="Text 10"/>
          <p:cNvSpPr/>
          <p:nvPr/>
        </p:nvSpPr>
        <p:spPr>
          <a:xfrm>
            <a:off x="6419850" y="3967163"/>
            <a:ext cx="1362075" cy="76200"/>
          </a:xfrm>
          <a:prstGeom prst="rect">
            <a:avLst/>
          </a:prstGeom>
          <a:noFill/>
          <a:ln/>
        </p:spPr>
        <p:txBody>
          <a:bodyPr wrap="square" rtlCol="0" anchor="ctr"/>
          <a:lstStyle/>
          <a:p>
            <a:pPr algn="l" indent="0" marL="0">
              <a:lnSpc>
                <a:spcPts val="600"/>
              </a:lnSpc>
              <a:buNone/>
            </a:pPr>
            <a:r>
              <a:rPr lang="en-US" sz="600" spc="-6" kern="0" dirty="0">
                <a:solidFill>
                  <a:srgbClr val="787C87">
                    <a:alpha val="99000"/>
                  </a:srgbClr>
                </a:solidFill>
                <a:latin typeface="Uncut Sans" pitchFamily="34" charset="0"/>
                <a:ea typeface="Uncut Sans" pitchFamily="34" charset="-122"/>
                <a:cs typeface="Uncut Sans" pitchFamily="34" charset="-120"/>
              </a:rPr>
              <a:t>Grid brase 6 x 6 Columnas</a:t>
            </a:r>
            <a:endParaRPr lang="en-US" sz="600" dirty="0"/>
          </a:p>
        </p:txBody>
      </p:sp>
      <p:sp>
        <p:nvSpPr>
          <p:cNvPr id="24" name="Text 11"/>
          <p:cNvSpPr/>
          <p:nvPr/>
        </p:nvSpPr>
        <p:spPr>
          <a:xfrm>
            <a:off x="7119938" y="1028700"/>
            <a:ext cx="1281112" cy="76200"/>
          </a:xfrm>
          <a:prstGeom prst="rect">
            <a:avLst/>
          </a:prstGeom>
          <a:noFill/>
          <a:ln/>
        </p:spPr>
        <p:txBody>
          <a:bodyPr wrap="square" rtlCol="0" anchor="ctr"/>
          <a:lstStyle/>
          <a:p>
            <a:pPr algn="l" indent="0" marL="0">
              <a:lnSpc>
                <a:spcPts val="600"/>
              </a:lnSpc>
              <a:buNone/>
            </a:pPr>
            <a:r>
              <a:rPr lang="en-US" sz="600" spc="-6" kern="0" dirty="0">
                <a:solidFill>
                  <a:srgbClr val="787C87">
                    <a:alpha val="99000"/>
                  </a:srgbClr>
                </a:solidFill>
                <a:latin typeface="Uncut Sans" pitchFamily="34" charset="0"/>
                <a:ea typeface="Uncut Sans" pitchFamily="34" charset="-122"/>
                <a:cs typeface="Uncut Sans" pitchFamily="34" charset="-120"/>
              </a:rPr>
              <a:t>Columnas del Layouts 4</a:t>
            </a:r>
            <a:endParaRPr lang="en-US" sz="600" dirty="0"/>
          </a:p>
        </p:txBody>
      </p:sp>
      <p:sp>
        <p:nvSpPr>
          <p:cNvPr id="25" name="Text 12"/>
          <p:cNvSpPr/>
          <p:nvPr/>
        </p:nvSpPr>
        <p:spPr>
          <a:xfrm>
            <a:off x="8262938" y="1662113"/>
            <a:ext cx="1109662" cy="76200"/>
          </a:xfrm>
          <a:prstGeom prst="rect">
            <a:avLst/>
          </a:prstGeom>
          <a:noFill/>
          <a:ln/>
        </p:spPr>
        <p:txBody>
          <a:bodyPr wrap="square" rtlCol="0" anchor="ctr"/>
          <a:lstStyle/>
          <a:p>
            <a:pPr algn="l" indent="0" marL="0">
              <a:lnSpc>
                <a:spcPts val="600"/>
              </a:lnSpc>
              <a:buNone/>
            </a:pPr>
            <a:r>
              <a:rPr lang="en-US" sz="600" spc="-6" kern="0" dirty="0">
                <a:solidFill>
                  <a:srgbClr val="787C87">
                    <a:alpha val="99000"/>
                  </a:srgbClr>
                </a:solidFill>
                <a:latin typeface="Uncut Sans" pitchFamily="34" charset="0"/>
                <a:ea typeface="Uncut Sans" pitchFamily="34" charset="-122"/>
                <a:cs typeface="Uncut Sans" pitchFamily="34" charset="-120"/>
              </a:rPr>
              <a:t>Margen extra 64px</a:t>
            </a:r>
            <a:endParaRPr lang="en-US" sz="600" dirty="0"/>
          </a:p>
        </p:txBody>
      </p:sp>
      <p:sp>
        <p:nvSpPr>
          <p:cNvPr id="26" name="Text 13"/>
          <p:cNvSpPr/>
          <p:nvPr/>
        </p:nvSpPr>
        <p:spPr>
          <a:xfrm>
            <a:off x="5895975" y="1466850"/>
            <a:ext cx="1376363" cy="76200"/>
          </a:xfrm>
          <a:prstGeom prst="rect">
            <a:avLst/>
          </a:prstGeom>
          <a:noFill/>
          <a:ln/>
        </p:spPr>
        <p:txBody>
          <a:bodyPr wrap="square" rtlCol="0" anchor="ctr"/>
          <a:lstStyle/>
          <a:p>
            <a:pPr algn="l" indent="0" marL="0">
              <a:lnSpc>
                <a:spcPts val="600"/>
              </a:lnSpc>
              <a:buNone/>
            </a:pPr>
            <a:r>
              <a:rPr lang="en-US" sz="600" spc="-6" kern="0" dirty="0">
                <a:solidFill>
                  <a:srgbClr val="787C87">
                    <a:alpha val="99000"/>
                  </a:srgbClr>
                </a:solidFill>
                <a:latin typeface="Uncut Sans" pitchFamily="34" charset="0"/>
                <a:ea typeface="Uncut Sans" pitchFamily="34" charset="-122"/>
                <a:cs typeface="Uncut Sans" pitchFamily="34" charset="-120"/>
              </a:rPr>
              <a:t>Margen de seguridad 64px</a:t>
            </a:r>
            <a:endParaRPr lang="en-US" sz="600" dirty="0"/>
          </a:p>
        </p:txBody>
      </p:sp>
      <p:sp>
        <p:nvSpPr>
          <p:cNvPr id="27" name="Text 14"/>
          <p:cNvSpPr/>
          <p:nvPr/>
        </p:nvSpPr>
        <p:spPr>
          <a:xfrm>
            <a:off x="3019425" y="4338638"/>
            <a:ext cx="1362075" cy="76200"/>
          </a:xfrm>
          <a:prstGeom prst="rect">
            <a:avLst/>
          </a:prstGeom>
          <a:noFill/>
          <a:ln/>
        </p:spPr>
        <p:txBody>
          <a:bodyPr wrap="square" rtlCol="0" anchor="ctr"/>
          <a:lstStyle/>
          <a:p>
            <a:pPr algn="l" indent="0" marL="0">
              <a:lnSpc>
                <a:spcPts val="600"/>
              </a:lnSpc>
              <a:buNone/>
            </a:pPr>
            <a:r>
              <a:rPr lang="en-US" sz="600" spc="-6" kern="0" dirty="0">
                <a:solidFill>
                  <a:srgbClr val="787C87">
                    <a:alpha val="99000"/>
                  </a:srgbClr>
                </a:solidFill>
                <a:latin typeface="Uncut Sans" pitchFamily="34" charset="0"/>
                <a:ea typeface="Uncut Sans" pitchFamily="34" charset="-122"/>
                <a:cs typeface="Uncut Sans" pitchFamily="34" charset="-120"/>
              </a:rPr>
              <a:t>Grid brase 6 x 6 Columnas</a:t>
            </a:r>
            <a:endParaRPr lang="en-US" sz="600" dirty="0"/>
          </a:p>
        </p:txBody>
      </p:sp>
      <p:sp>
        <p:nvSpPr>
          <p:cNvPr id="28" name="Text 15"/>
          <p:cNvSpPr/>
          <p:nvPr/>
        </p:nvSpPr>
        <p:spPr>
          <a:xfrm>
            <a:off x="3736181" y="737531"/>
            <a:ext cx="1281112" cy="76200"/>
          </a:xfrm>
          <a:prstGeom prst="rect">
            <a:avLst/>
          </a:prstGeom>
          <a:noFill/>
          <a:ln/>
        </p:spPr>
        <p:txBody>
          <a:bodyPr wrap="square" rtlCol="0" anchor="ctr"/>
          <a:lstStyle/>
          <a:p>
            <a:pPr algn="l" indent="0" marL="0">
              <a:lnSpc>
                <a:spcPts val="600"/>
              </a:lnSpc>
              <a:buNone/>
            </a:pPr>
            <a:r>
              <a:rPr lang="en-US" sz="600" spc="-6" kern="0" dirty="0">
                <a:solidFill>
                  <a:srgbClr val="787C87">
                    <a:alpha val="99000"/>
                  </a:srgbClr>
                </a:solidFill>
                <a:latin typeface="Uncut Sans" pitchFamily="34" charset="0"/>
                <a:ea typeface="Uncut Sans" pitchFamily="34" charset="-122"/>
                <a:cs typeface="Uncut Sans" pitchFamily="34" charset="-120"/>
              </a:rPr>
              <a:t>Columnas del Layouts 4</a:t>
            </a:r>
            <a:endParaRPr lang="en-US" sz="600" dirty="0"/>
          </a:p>
        </p:txBody>
      </p:sp>
      <p:sp>
        <p:nvSpPr>
          <p:cNvPr id="29" name="Text 16"/>
          <p:cNvSpPr/>
          <p:nvPr/>
        </p:nvSpPr>
        <p:spPr>
          <a:xfrm>
            <a:off x="4776788" y="1366838"/>
            <a:ext cx="1109662" cy="76200"/>
          </a:xfrm>
          <a:prstGeom prst="rect">
            <a:avLst/>
          </a:prstGeom>
          <a:noFill/>
          <a:ln/>
        </p:spPr>
        <p:txBody>
          <a:bodyPr wrap="square" rtlCol="0" anchor="ctr"/>
          <a:lstStyle/>
          <a:p>
            <a:pPr algn="l" indent="0" marL="0">
              <a:lnSpc>
                <a:spcPts val="600"/>
              </a:lnSpc>
              <a:buNone/>
            </a:pPr>
            <a:r>
              <a:rPr lang="en-US" sz="600" spc="-6" kern="0" dirty="0">
                <a:solidFill>
                  <a:srgbClr val="787C87">
                    <a:alpha val="99000"/>
                  </a:srgbClr>
                </a:solidFill>
                <a:latin typeface="Uncut Sans" pitchFamily="34" charset="0"/>
                <a:ea typeface="Uncut Sans" pitchFamily="34" charset="-122"/>
                <a:cs typeface="Uncut Sans" pitchFamily="34" charset="-120"/>
              </a:rPr>
              <a:t>Margen extra 64px</a:t>
            </a:r>
            <a:endParaRPr lang="en-US" sz="600" dirty="0"/>
          </a:p>
        </p:txBody>
      </p:sp>
      <p:sp>
        <p:nvSpPr>
          <p:cNvPr id="30" name="Text 17"/>
          <p:cNvSpPr/>
          <p:nvPr/>
        </p:nvSpPr>
        <p:spPr>
          <a:xfrm>
            <a:off x="2595563" y="1366838"/>
            <a:ext cx="1376363" cy="76200"/>
          </a:xfrm>
          <a:prstGeom prst="rect">
            <a:avLst/>
          </a:prstGeom>
          <a:noFill/>
          <a:ln/>
        </p:spPr>
        <p:txBody>
          <a:bodyPr wrap="square" rtlCol="0" anchor="ctr"/>
          <a:lstStyle/>
          <a:p>
            <a:pPr algn="l" indent="0" marL="0">
              <a:lnSpc>
                <a:spcPts val="600"/>
              </a:lnSpc>
              <a:buNone/>
            </a:pPr>
            <a:r>
              <a:rPr lang="en-US" sz="600" spc="-6" kern="0" dirty="0">
                <a:solidFill>
                  <a:srgbClr val="787C87">
                    <a:alpha val="99000"/>
                  </a:srgbClr>
                </a:solidFill>
                <a:latin typeface="Uncut Sans" pitchFamily="34" charset="0"/>
                <a:ea typeface="Uncut Sans" pitchFamily="34" charset="-122"/>
                <a:cs typeface="Uncut Sans" pitchFamily="34" charset="-120"/>
              </a:rPr>
              <a:t>Margen de seguridad 64px</a:t>
            </a:r>
            <a:endParaRPr lang="en-US" sz="6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143500"/>
          </a:xfrm>
          <a:prstGeom prst="rect">
            <a:avLst/>
          </a:prstGeom>
        </p:spPr>
      </p:pic>
      <p:pic>
        <p:nvPicPr>
          <p:cNvPr id="3" name="Image 1" descr="preencoded.png">    </p:cNvPr>
          <p:cNvPicPr>
            <a:picLocks noChangeAspect="1"/>
          </p:cNvPicPr>
          <p:nvPr/>
        </p:nvPicPr>
        <p:blipFill>
          <a:blip r:embed="rId2"/>
          <a:stretch>
            <a:fillRect/>
          </a:stretch>
        </p:blipFill>
        <p:spPr>
          <a:xfrm>
            <a:off x="2986088" y="585788"/>
            <a:ext cx="2609850" cy="3690937"/>
          </a:xfrm>
          <a:prstGeom prst="rect">
            <a:avLst/>
          </a:prstGeom>
        </p:spPr>
      </p:pic>
      <p:pic>
        <p:nvPicPr>
          <p:cNvPr id="4" name="Image 2" descr="preencoded.png">    </p:cNvPr>
          <p:cNvPicPr>
            <a:picLocks noChangeAspect="1"/>
          </p:cNvPicPr>
          <p:nvPr/>
        </p:nvPicPr>
        <p:blipFill>
          <a:blip r:embed="rId3"/>
          <a:stretch>
            <a:fillRect/>
          </a:stretch>
        </p:blipFill>
        <p:spPr>
          <a:xfrm>
            <a:off x="6272213" y="1304925"/>
            <a:ext cx="2533650" cy="2533650"/>
          </a:xfrm>
          <a:prstGeom prst="rect">
            <a:avLst/>
          </a:prstGeom>
        </p:spPr>
      </p:pic>
      <p:sp>
        <p:nvSpPr>
          <p:cNvPr id="5" name="Text 0"/>
          <p:cNvSpPr/>
          <p:nvPr/>
        </p:nvSpPr>
        <p:spPr>
          <a:xfrm>
            <a:off x="190500" y="585788"/>
            <a:ext cx="1271588" cy="228600"/>
          </a:xfrm>
          <a:prstGeom prst="rect">
            <a:avLst/>
          </a:prstGeom>
          <a:noFill/>
          <a:ln/>
        </p:spPr>
        <p:txBody>
          <a:bodyPr wrap="square" rtlCol="0" anchor="ctr"/>
          <a:lstStyle/>
          <a:p>
            <a:pPr algn="l" indent="0" marL="0">
              <a:lnSpc>
                <a:spcPts val="1782"/>
              </a:lnSpc>
              <a:buNone/>
            </a:pPr>
            <a:r>
              <a:rPr lang="en-US" sz="1350" spc="-27" kern="0" dirty="0">
                <a:solidFill>
                  <a:srgbClr val="000000">
                    <a:alpha val="99000"/>
                  </a:srgbClr>
                </a:solidFill>
                <a:latin typeface="Inter" pitchFamily="34" charset="0"/>
                <a:ea typeface="Inter" pitchFamily="34" charset="-122"/>
                <a:cs typeface="Inter" pitchFamily="34" charset="-120"/>
              </a:rPr>
              <a:t>Contenido</a:t>
            </a:r>
            <a:endParaRPr lang="en-US" sz="1350" dirty="0"/>
          </a:p>
        </p:txBody>
      </p:sp>
      <p:sp>
        <p:nvSpPr>
          <p:cNvPr id="6" name="Text 1"/>
          <p:cNvSpPr/>
          <p:nvPr/>
        </p:nvSpPr>
        <p:spPr>
          <a:xfrm>
            <a:off x="190500" y="985838"/>
            <a:ext cx="2243138" cy="800100"/>
          </a:xfrm>
          <a:prstGeom prst="rect">
            <a:avLst/>
          </a:prstGeom>
          <a:noFill/>
          <a:ln/>
        </p:spPr>
        <p:txBody>
          <a:bodyPr wrap="square" rtlCol="0" anchor="ctr"/>
          <a:lstStyle/>
          <a:p>
            <a:pPr algn="l" indent="0" marL="0">
              <a:lnSpc>
                <a:spcPts val="1050"/>
              </a:lnSpc>
              <a:buNone/>
            </a:pPr>
            <a:r>
              <a:rPr lang="en-US" sz="750" dirty="0">
                <a:solidFill>
                  <a:srgbClr val="000000">
                    <a:alpha val="99000"/>
                  </a:srgbClr>
                </a:solidFill>
                <a:latin typeface="Inter" pitchFamily="34" charset="0"/>
                <a:ea typeface="Inter" pitchFamily="34" charset="-122"/>
                <a:cs typeface="Inter" pitchFamily="34" charset="-120"/>
              </a:rPr>
              <a:t>Función del grid para ubicar el texto dentro del espacio.</a:t>
            </a:r>
            <a:endParaRPr lang="en-US" sz="750" dirty="0"/>
          </a:p>
          <a:p>
            <a:pPr algn="l" indent="0" marL="0">
              <a:lnSpc>
                <a:spcPts val="1050"/>
              </a:lnSpc>
              <a:buNone/>
            </a:pPr>
            <a:r>
              <a:rPr lang="en-US" sz="750" dirty="0">
                <a:solidFill>
                  <a:srgbClr val="000000">
                    <a:alpha val="99000"/>
                  </a:srgbClr>
                </a:solidFill>
                <a:latin typeface="Inter" pitchFamily="34" charset="0"/>
                <a:ea typeface="Inter" pitchFamily="34" charset="-122"/>
                <a:cs typeface="Inter" pitchFamily="34" charset="-120"/>
              </a:rPr>
              <a:t>Se utilizas las columnas para separar los párrafos y brindarle armonía al espacio.  </a:t>
            </a:r>
            <a:endParaRPr lang="en-US" sz="75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2428875" y="585788"/>
            <a:ext cx="6524625" cy="3971925"/>
          </a:xfrm>
          <a:prstGeom prst="rect">
            <a:avLst/>
          </a:prstGeom>
          <a:noFill/>
          <a:ln/>
        </p:spPr>
      </p:sp>
      <p:pic>
        <p:nvPicPr>
          <p:cNvPr id="3" name="Image 0" descr="preencoded.png">    </p:cNvPr>
          <p:cNvPicPr>
            <a:picLocks noChangeAspect="1"/>
          </p:cNvPicPr>
          <p:nvPr/>
        </p:nvPicPr>
        <p:blipFill>
          <a:blip r:embed="rId1"/>
          <a:stretch>
            <a:fillRect/>
          </a:stretch>
        </p:blipFill>
        <p:spPr>
          <a:xfrm>
            <a:off x="0" y="0"/>
            <a:ext cx="9144000" cy="5143500"/>
          </a:xfrm>
          <a:prstGeom prst="rect">
            <a:avLst/>
          </a:prstGeom>
        </p:spPr>
      </p:pic>
      <p:pic>
        <p:nvPicPr>
          <p:cNvPr id="4" name="Image 1" descr="preencoded.png">    </p:cNvPr>
          <p:cNvPicPr>
            <a:picLocks noChangeAspect="1"/>
          </p:cNvPicPr>
          <p:nvPr/>
        </p:nvPicPr>
        <p:blipFill>
          <a:blip r:embed="rId2"/>
          <a:stretch>
            <a:fillRect/>
          </a:stretch>
        </p:blipFill>
        <p:spPr>
          <a:xfrm>
            <a:off x="5729288" y="585788"/>
            <a:ext cx="3224213" cy="1947863"/>
          </a:xfrm>
          <a:prstGeom prst="rect">
            <a:avLst/>
          </a:prstGeom>
        </p:spPr>
      </p:pic>
      <p:pic>
        <p:nvPicPr>
          <p:cNvPr id="5" name="Image 2" descr="preencoded.png">    </p:cNvPr>
          <p:cNvPicPr>
            <a:picLocks noChangeAspect="1"/>
          </p:cNvPicPr>
          <p:nvPr/>
        </p:nvPicPr>
        <p:blipFill>
          <a:blip r:embed="rId3"/>
          <a:stretch>
            <a:fillRect/>
          </a:stretch>
        </p:blipFill>
        <p:spPr>
          <a:xfrm>
            <a:off x="5729288" y="2609850"/>
            <a:ext cx="3224213" cy="1947863"/>
          </a:xfrm>
          <a:prstGeom prst="rect">
            <a:avLst/>
          </a:prstGeom>
        </p:spPr>
      </p:pic>
      <p:pic>
        <p:nvPicPr>
          <p:cNvPr id="6" name="Image 3" descr="preencoded.png">    </p:cNvPr>
          <p:cNvPicPr>
            <a:picLocks noChangeAspect="1"/>
          </p:cNvPicPr>
          <p:nvPr/>
        </p:nvPicPr>
        <p:blipFill>
          <a:blip r:embed="rId4"/>
          <a:stretch>
            <a:fillRect/>
          </a:stretch>
        </p:blipFill>
        <p:spPr>
          <a:xfrm>
            <a:off x="2428875" y="585788"/>
            <a:ext cx="3224213" cy="3971925"/>
          </a:xfrm>
          <a:prstGeom prst="rect">
            <a:avLst/>
          </a:prstGeom>
        </p:spPr>
      </p:pic>
      <p:sp>
        <p:nvSpPr>
          <p:cNvPr id="7" name="Text 1"/>
          <p:cNvSpPr/>
          <p:nvPr/>
        </p:nvSpPr>
        <p:spPr>
          <a:xfrm>
            <a:off x="190500" y="585788"/>
            <a:ext cx="1252537" cy="228600"/>
          </a:xfrm>
          <a:prstGeom prst="rect">
            <a:avLst/>
          </a:prstGeom>
          <a:noFill/>
          <a:ln/>
        </p:spPr>
        <p:txBody>
          <a:bodyPr wrap="square" rtlCol="0" anchor="ctr"/>
          <a:lstStyle/>
          <a:p>
            <a:pPr algn="l" indent="0" marL="0">
              <a:lnSpc>
                <a:spcPts val="1782"/>
              </a:lnSpc>
              <a:buNone/>
            </a:pPr>
            <a:r>
              <a:rPr lang="en-US" sz="1350" spc="-27" kern="0" dirty="0">
                <a:solidFill>
                  <a:srgbClr val="000000">
                    <a:alpha val="99000"/>
                  </a:srgbClr>
                </a:solidFill>
                <a:latin typeface="Inter" pitchFamily="34" charset="0"/>
                <a:ea typeface="Inter" pitchFamily="34" charset="-122"/>
                <a:cs typeface="Inter" pitchFamily="34" charset="-120"/>
              </a:rPr>
              <a:t>Fotografía</a:t>
            </a:r>
            <a:endParaRPr lang="en-US" sz="1350" dirty="0"/>
          </a:p>
        </p:txBody>
      </p:sp>
      <p:sp>
        <p:nvSpPr>
          <p:cNvPr id="8" name="Text 2"/>
          <p:cNvSpPr/>
          <p:nvPr/>
        </p:nvSpPr>
        <p:spPr>
          <a:xfrm>
            <a:off x="190500" y="971550"/>
            <a:ext cx="2243138" cy="800100"/>
          </a:xfrm>
          <a:prstGeom prst="rect">
            <a:avLst/>
          </a:prstGeom>
          <a:noFill/>
          <a:ln/>
        </p:spPr>
        <p:txBody>
          <a:bodyPr wrap="square" rtlCol="0" anchor="ctr"/>
          <a:lstStyle/>
          <a:p>
            <a:pPr algn="l" indent="0" marL="0">
              <a:lnSpc>
                <a:spcPts val="1050"/>
              </a:lnSpc>
              <a:buNone/>
            </a:pPr>
            <a:r>
              <a:rPr lang="en-US" sz="750" dirty="0">
                <a:solidFill>
                  <a:srgbClr val="000000">
                    <a:alpha val="99000"/>
                  </a:srgbClr>
                </a:solidFill>
                <a:latin typeface="Inter" pitchFamily="34" charset="0"/>
                <a:ea typeface="Inter" pitchFamily="34" charset="-122"/>
                <a:cs typeface="Inter" pitchFamily="34" charset="-120"/>
              </a:rPr>
              <a:t>Un estilo vibrante y emocional, donde el uso de fondos sólidos en azul eléctrico contrasta con una iluminación bicolor (magenta y cyan) que realza expresiones auténticas y gestos naturales. </a:t>
            </a:r>
            <a:endParaRPr lang="en-US" sz="75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190500" y="585788"/>
            <a:ext cx="2057400" cy="1143000"/>
          </a:xfrm>
          <a:prstGeom prst="rect">
            <a:avLst/>
          </a:prstGeom>
          <a:noFill/>
          <a:ln/>
        </p:spPr>
      </p:sp>
      <p:pic>
        <p:nvPicPr>
          <p:cNvPr id="3" name="Image 0" descr="preencoded.png">    </p:cNvPr>
          <p:cNvPicPr>
            <a:picLocks noChangeAspect="1"/>
          </p:cNvPicPr>
          <p:nvPr/>
        </p:nvPicPr>
        <p:blipFill>
          <a:blip r:embed="rId1"/>
          <a:stretch>
            <a:fillRect/>
          </a:stretch>
        </p:blipFill>
        <p:spPr>
          <a:xfrm>
            <a:off x="0" y="0"/>
            <a:ext cx="9144000" cy="5143500"/>
          </a:xfrm>
          <a:prstGeom prst="rect">
            <a:avLst/>
          </a:prstGeom>
        </p:spPr>
      </p:pic>
      <p:pic>
        <p:nvPicPr>
          <p:cNvPr id="4" name="Image 1" descr="preencoded.png">    </p:cNvPr>
          <p:cNvPicPr>
            <a:picLocks noChangeAspect="1"/>
          </p:cNvPicPr>
          <p:nvPr/>
        </p:nvPicPr>
        <p:blipFill>
          <a:blip r:embed="rId2"/>
          <a:stretch>
            <a:fillRect/>
          </a:stretch>
        </p:blipFill>
        <p:spPr>
          <a:xfrm>
            <a:off x="4333875" y="1443038"/>
            <a:ext cx="2381250" cy="2261848"/>
          </a:xfrm>
          <a:prstGeom prst="rect">
            <a:avLst/>
          </a:prstGeom>
        </p:spPr>
      </p:pic>
      <p:pic>
        <p:nvPicPr>
          <p:cNvPr id="5" name="Image 2" descr="preencoded.png">    </p:cNvPr>
          <p:cNvPicPr>
            <a:picLocks noChangeAspect="1"/>
          </p:cNvPicPr>
          <p:nvPr/>
        </p:nvPicPr>
        <p:blipFill>
          <a:blip r:embed="rId3"/>
          <a:stretch>
            <a:fillRect/>
          </a:stretch>
        </p:blipFill>
        <p:spPr>
          <a:xfrm>
            <a:off x="4662497" y="1782496"/>
            <a:ext cx="1696083" cy="1687935"/>
          </a:xfrm>
          <a:prstGeom prst="rect">
            <a:avLst/>
          </a:prstGeom>
        </p:spPr>
      </p:pic>
      <p:pic>
        <p:nvPicPr>
          <p:cNvPr id="6" name="Image 3" descr="preencoded.png">    </p:cNvPr>
          <p:cNvPicPr>
            <a:picLocks noChangeAspect="1"/>
          </p:cNvPicPr>
          <p:nvPr/>
        </p:nvPicPr>
        <p:blipFill>
          <a:blip r:embed="rId4"/>
          <a:stretch>
            <a:fillRect/>
          </a:stretch>
        </p:blipFill>
        <p:spPr>
          <a:xfrm>
            <a:off x="5042790" y="2160944"/>
            <a:ext cx="922130" cy="931611"/>
          </a:xfrm>
          <a:prstGeom prst="rect">
            <a:avLst/>
          </a:prstGeom>
        </p:spPr>
      </p:pic>
      <p:sp>
        <p:nvSpPr>
          <p:cNvPr id="7" name="Text 1"/>
          <p:cNvSpPr/>
          <p:nvPr/>
        </p:nvSpPr>
        <p:spPr>
          <a:xfrm>
            <a:off x="190500" y="585788"/>
            <a:ext cx="2514600" cy="457200"/>
          </a:xfrm>
          <a:prstGeom prst="rect">
            <a:avLst/>
          </a:prstGeom>
          <a:noFill/>
          <a:ln/>
        </p:spPr>
        <p:txBody>
          <a:bodyPr wrap="square" rtlCol="0" anchor="ctr"/>
          <a:lstStyle/>
          <a:p>
            <a:pPr algn="l" indent="0" marL="0">
              <a:lnSpc>
                <a:spcPts val="1782"/>
              </a:lnSpc>
              <a:buNone/>
            </a:pPr>
            <a:r>
              <a:rPr lang="en-US" sz="1350" spc="-27" kern="0" dirty="0">
                <a:solidFill>
                  <a:srgbClr val="000000">
                    <a:alpha val="99000"/>
                  </a:srgbClr>
                </a:solidFill>
                <a:latin typeface="Inter" pitchFamily="34" charset="0"/>
                <a:ea typeface="Inter" pitchFamily="34" charset="-122"/>
                <a:cs typeface="Inter" pitchFamily="34" charset="-120"/>
              </a:rPr>
              <a:t>Construcción de las formas </a:t>
            </a:r>
            <a:endParaRPr lang="en-US" sz="1350" dirty="0"/>
          </a:p>
        </p:txBody>
      </p:sp>
      <p:sp>
        <p:nvSpPr>
          <p:cNvPr id="8" name="Text 2"/>
          <p:cNvSpPr/>
          <p:nvPr/>
        </p:nvSpPr>
        <p:spPr>
          <a:xfrm>
            <a:off x="190500" y="1195388"/>
            <a:ext cx="2514600" cy="533400"/>
          </a:xfrm>
          <a:prstGeom prst="rect">
            <a:avLst/>
          </a:prstGeom>
          <a:noFill/>
          <a:ln/>
        </p:spPr>
        <p:txBody>
          <a:bodyPr wrap="square" rtlCol="0" anchor="ctr"/>
          <a:lstStyle/>
          <a:p>
            <a:pPr algn="l" indent="0" marL="0">
              <a:lnSpc>
                <a:spcPts val="1050"/>
              </a:lnSpc>
              <a:buNone/>
            </a:pPr>
            <a:r>
              <a:rPr lang="en-US" sz="750" dirty="0">
                <a:solidFill>
                  <a:srgbClr val="000000">
                    <a:alpha val="99000"/>
                  </a:srgbClr>
                </a:solidFill>
                <a:latin typeface="Inter" pitchFamily="34" charset="0"/>
                <a:ea typeface="Inter" pitchFamily="34" charset="-122"/>
                <a:cs typeface="Inter" pitchFamily="34" charset="-120"/>
              </a:rPr>
              <a:t>A partir de la composición del logo, identificamos formas que nos permiten crear estructuras que capturan la esencia de la marca.</a:t>
            </a:r>
            <a:endParaRPr lang="en-US" sz="75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143500"/>
          </a:xfrm>
          <a:prstGeom prst="rect">
            <a:avLst/>
          </a:prstGeom>
        </p:spPr>
      </p:pic>
      <p:pic>
        <p:nvPicPr>
          <p:cNvPr id="3" name="Image 1" descr="preencoded.png">    </p:cNvPr>
          <p:cNvPicPr>
            <a:picLocks noChangeAspect="1"/>
          </p:cNvPicPr>
          <p:nvPr/>
        </p:nvPicPr>
        <p:blipFill>
          <a:blip r:embed="rId2"/>
          <a:stretch>
            <a:fillRect/>
          </a:stretch>
        </p:blipFill>
        <p:spPr>
          <a:xfrm>
            <a:off x="6759894" y="1604963"/>
            <a:ext cx="1860575" cy="1880062"/>
          </a:xfrm>
          <a:prstGeom prst="rect">
            <a:avLst/>
          </a:prstGeom>
        </p:spPr>
      </p:pic>
      <p:pic>
        <p:nvPicPr>
          <p:cNvPr id="4" name="Image 2" descr="preencoded.png">    </p:cNvPr>
          <p:cNvPicPr>
            <a:picLocks noChangeAspect="1"/>
          </p:cNvPicPr>
          <p:nvPr/>
        </p:nvPicPr>
        <p:blipFill>
          <a:blip r:embed="rId3"/>
          <a:stretch>
            <a:fillRect/>
          </a:stretch>
        </p:blipFill>
        <p:spPr>
          <a:xfrm>
            <a:off x="4875312" y="1604963"/>
            <a:ext cx="1884583" cy="1875419"/>
          </a:xfrm>
          <a:prstGeom prst="rect">
            <a:avLst/>
          </a:prstGeom>
        </p:spPr>
      </p:pic>
      <p:pic>
        <p:nvPicPr>
          <p:cNvPr id="5" name="Image 3" descr="preencoded.png">    </p:cNvPr>
          <p:cNvPicPr>
            <a:picLocks noChangeAspect="1"/>
          </p:cNvPicPr>
          <p:nvPr/>
        </p:nvPicPr>
        <p:blipFill>
          <a:blip r:embed="rId4"/>
          <a:stretch>
            <a:fillRect/>
          </a:stretch>
        </p:blipFill>
        <p:spPr>
          <a:xfrm>
            <a:off x="2986088" y="1604963"/>
            <a:ext cx="1889224" cy="1880062"/>
          </a:xfrm>
          <a:prstGeom prst="rect">
            <a:avLst/>
          </a:prstGeom>
        </p:spPr>
      </p:pic>
      <p:sp>
        <p:nvSpPr>
          <p:cNvPr id="6" name="Text 0"/>
          <p:cNvSpPr/>
          <p:nvPr/>
        </p:nvSpPr>
        <p:spPr>
          <a:xfrm>
            <a:off x="190500" y="585788"/>
            <a:ext cx="1038225" cy="228600"/>
          </a:xfrm>
          <a:prstGeom prst="rect">
            <a:avLst/>
          </a:prstGeom>
          <a:noFill/>
          <a:ln/>
        </p:spPr>
        <p:txBody>
          <a:bodyPr wrap="square" rtlCol="0" anchor="ctr"/>
          <a:lstStyle/>
          <a:p>
            <a:pPr algn="l" indent="0" marL="0">
              <a:lnSpc>
                <a:spcPts val="1782"/>
              </a:lnSpc>
              <a:buNone/>
            </a:pPr>
            <a:r>
              <a:rPr lang="en-US" sz="1350" spc="-27" kern="0" dirty="0">
                <a:solidFill>
                  <a:srgbClr val="000000">
                    <a:alpha val="99000"/>
                  </a:srgbClr>
                </a:solidFill>
                <a:latin typeface="Inter" pitchFamily="34" charset="0"/>
                <a:ea typeface="Inter" pitchFamily="34" charset="-122"/>
                <a:cs typeface="Inter" pitchFamily="34" charset="-120"/>
              </a:rPr>
              <a:t>Formas</a:t>
            </a:r>
            <a:endParaRPr lang="en-US" sz="1350" dirty="0"/>
          </a:p>
        </p:txBody>
      </p:sp>
      <p:sp>
        <p:nvSpPr>
          <p:cNvPr id="7" name="Text 1"/>
          <p:cNvSpPr/>
          <p:nvPr/>
        </p:nvSpPr>
        <p:spPr>
          <a:xfrm>
            <a:off x="190500" y="971550"/>
            <a:ext cx="2243138" cy="400050"/>
          </a:xfrm>
          <a:prstGeom prst="rect">
            <a:avLst/>
          </a:prstGeom>
          <a:noFill/>
          <a:ln/>
        </p:spPr>
        <p:txBody>
          <a:bodyPr wrap="square" rtlCol="0" anchor="ctr"/>
          <a:lstStyle/>
          <a:p>
            <a:pPr algn="l" indent="0" marL="0">
              <a:lnSpc>
                <a:spcPts val="1050"/>
              </a:lnSpc>
              <a:buNone/>
            </a:pPr>
            <a:r>
              <a:rPr lang="en-US" sz="750" dirty="0">
                <a:solidFill>
                  <a:srgbClr val="000000">
                    <a:alpha val="99000"/>
                  </a:srgbClr>
                </a:solidFill>
                <a:latin typeface="Inter" pitchFamily="34" charset="0"/>
                <a:ea typeface="Inter" pitchFamily="34" charset="-122"/>
                <a:cs typeface="Inter" pitchFamily="34" charset="-120"/>
              </a:rPr>
              <a:t>Finalmente, ajustamos su escala y tamaño para que se complementen y armonicen entre sí.</a:t>
            </a:r>
            <a:endParaRPr lang="en-US" sz="75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143500"/>
          </a:xfrm>
          <a:prstGeom prst="rect">
            <a:avLst/>
          </a:prstGeom>
        </p:spPr>
      </p:pic>
      <p:pic>
        <p:nvPicPr>
          <p:cNvPr id="3" name="Image 1" descr="preencoded.png">    </p:cNvPr>
          <p:cNvPicPr>
            <a:picLocks noChangeAspect="1"/>
          </p:cNvPicPr>
          <p:nvPr/>
        </p:nvPicPr>
        <p:blipFill>
          <a:blip r:embed="rId2"/>
          <a:stretch>
            <a:fillRect/>
          </a:stretch>
        </p:blipFill>
        <p:spPr>
          <a:xfrm>
            <a:off x="190500" y="1538288"/>
            <a:ext cx="8772525" cy="3019425"/>
          </a:xfrm>
          <a:prstGeom prst="rect">
            <a:avLst/>
          </a:prstGeom>
        </p:spPr>
      </p:pic>
      <p:sp>
        <p:nvSpPr>
          <p:cNvPr id="4" name="Text 0"/>
          <p:cNvSpPr/>
          <p:nvPr/>
        </p:nvSpPr>
        <p:spPr>
          <a:xfrm>
            <a:off x="190500" y="585788"/>
            <a:ext cx="1862137" cy="228600"/>
          </a:xfrm>
          <a:prstGeom prst="rect">
            <a:avLst/>
          </a:prstGeom>
          <a:noFill/>
          <a:ln/>
        </p:spPr>
        <p:txBody>
          <a:bodyPr wrap="square" rtlCol="0" anchor="ctr"/>
          <a:lstStyle/>
          <a:p>
            <a:pPr algn="l" indent="0" marL="0">
              <a:lnSpc>
                <a:spcPts val="1782"/>
              </a:lnSpc>
              <a:buNone/>
            </a:pPr>
            <a:r>
              <a:rPr lang="en-US" sz="1350" spc="-27" kern="0" dirty="0">
                <a:solidFill>
                  <a:srgbClr val="000000">
                    <a:alpha val="99000"/>
                  </a:srgbClr>
                </a:solidFill>
                <a:latin typeface="Inter" pitchFamily="34" charset="0"/>
                <a:ea typeface="Inter" pitchFamily="34" charset="-122"/>
                <a:cs typeface="Inter" pitchFamily="34" charset="-120"/>
              </a:rPr>
              <a:t>Uso de las formas</a:t>
            </a:r>
            <a:endParaRPr lang="en-US" sz="1350" dirty="0"/>
          </a:p>
        </p:txBody>
      </p:sp>
      <p:sp>
        <p:nvSpPr>
          <p:cNvPr id="5" name="Text 1"/>
          <p:cNvSpPr/>
          <p:nvPr/>
        </p:nvSpPr>
        <p:spPr>
          <a:xfrm>
            <a:off x="2428875" y="600075"/>
            <a:ext cx="5491163" cy="266700"/>
          </a:xfrm>
          <a:prstGeom prst="rect">
            <a:avLst/>
          </a:prstGeom>
          <a:noFill/>
          <a:ln/>
        </p:spPr>
        <p:txBody>
          <a:bodyPr wrap="square" rtlCol="0" anchor="ctr"/>
          <a:lstStyle/>
          <a:p>
            <a:pPr algn="l" indent="0" marL="0">
              <a:lnSpc>
                <a:spcPts val="1050"/>
              </a:lnSpc>
              <a:buNone/>
            </a:pPr>
            <a:r>
              <a:rPr lang="en-US" sz="750" dirty="0">
                <a:solidFill>
                  <a:srgbClr val="000000">
                    <a:alpha val="99000"/>
                  </a:srgbClr>
                </a:solidFill>
                <a:latin typeface="Inter" pitchFamily="34" charset="0"/>
                <a:ea typeface="Inter" pitchFamily="34" charset="-122"/>
                <a:cs typeface="Inter" pitchFamily="34" charset="-120"/>
              </a:rPr>
              <a:t>Para optimizar su utilización, definimos los diferentes modos de uso. Esto incluye establecer una regla clara sobre la posición de las formas.</a:t>
            </a:r>
            <a:endParaRPr lang="en-US" sz="750" dirty="0"/>
          </a:p>
        </p:txBody>
      </p:sp>
      <p:sp>
        <p:nvSpPr>
          <p:cNvPr id="6" name="Text 2"/>
          <p:cNvSpPr/>
          <p:nvPr/>
        </p:nvSpPr>
        <p:spPr>
          <a:xfrm>
            <a:off x="190500" y="1314450"/>
            <a:ext cx="766763" cy="133350"/>
          </a:xfrm>
          <a:prstGeom prst="rect">
            <a:avLst/>
          </a:prstGeom>
          <a:noFill/>
          <a:ln/>
        </p:spPr>
        <p:txBody>
          <a:bodyPr wrap="square" rtlCol="0" anchor="ctr"/>
          <a:lstStyle/>
          <a:p>
            <a:pPr algn="l" indent="0" marL="0">
              <a:lnSpc>
                <a:spcPts val="1050"/>
              </a:lnSpc>
              <a:buNone/>
            </a:pPr>
            <a:r>
              <a:rPr lang="en-US" sz="750" dirty="0">
                <a:solidFill>
                  <a:srgbClr val="000000">
                    <a:alpha val="99000"/>
                  </a:srgbClr>
                </a:solidFill>
                <a:latin typeface="Inter" pitchFamily="34" charset="0"/>
                <a:ea typeface="Inter" pitchFamily="34" charset="-122"/>
                <a:cs typeface="Inter" pitchFamily="34" charset="-120"/>
              </a:rPr>
              <a:t>Center</a:t>
            </a:r>
            <a:endParaRPr lang="en-US" sz="750" dirty="0"/>
          </a:p>
        </p:txBody>
      </p:sp>
      <p:sp>
        <p:nvSpPr>
          <p:cNvPr id="7" name="Text 3"/>
          <p:cNvSpPr/>
          <p:nvPr/>
        </p:nvSpPr>
        <p:spPr>
          <a:xfrm>
            <a:off x="2428875" y="1314450"/>
            <a:ext cx="628650" cy="133350"/>
          </a:xfrm>
          <a:prstGeom prst="rect">
            <a:avLst/>
          </a:prstGeom>
          <a:noFill/>
          <a:ln/>
        </p:spPr>
        <p:txBody>
          <a:bodyPr wrap="square" rtlCol="0" anchor="ctr"/>
          <a:lstStyle/>
          <a:p>
            <a:pPr algn="l" indent="0" marL="0">
              <a:lnSpc>
                <a:spcPts val="1050"/>
              </a:lnSpc>
              <a:buNone/>
            </a:pPr>
            <a:r>
              <a:rPr lang="en-US" sz="750" dirty="0">
                <a:solidFill>
                  <a:srgbClr val="000000">
                    <a:alpha val="99000"/>
                  </a:srgbClr>
                </a:solidFill>
                <a:latin typeface="Inter" pitchFamily="34" charset="0"/>
                <a:ea typeface="Inter" pitchFamily="34" charset="-122"/>
                <a:cs typeface="Inter" pitchFamily="34" charset="-120"/>
              </a:rPr>
              <a:t>Top</a:t>
            </a:r>
            <a:endParaRPr lang="en-US" sz="750" dirty="0"/>
          </a:p>
        </p:txBody>
      </p:sp>
      <p:sp>
        <p:nvSpPr>
          <p:cNvPr id="8" name="Text 4"/>
          <p:cNvSpPr/>
          <p:nvPr/>
        </p:nvSpPr>
        <p:spPr>
          <a:xfrm>
            <a:off x="4667250" y="1314450"/>
            <a:ext cx="757238" cy="133350"/>
          </a:xfrm>
          <a:prstGeom prst="rect">
            <a:avLst/>
          </a:prstGeom>
          <a:noFill/>
          <a:ln/>
        </p:spPr>
        <p:txBody>
          <a:bodyPr wrap="square" rtlCol="0" anchor="ctr"/>
          <a:lstStyle/>
          <a:p>
            <a:pPr algn="l" indent="0" marL="0">
              <a:lnSpc>
                <a:spcPts val="1050"/>
              </a:lnSpc>
              <a:buNone/>
            </a:pPr>
            <a:r>
              <a:rPr lang="en-US" sz="750" dirty="0">
                <a:solidFill>
                  <a:srgbClr val="000000">
                    <a:alpha val="99000"/>
                  </a:srgbClr>
                </a:solidFill>
                <a:latin typeface="Inter" pitchFamily="34" charset="0"/>
                <a:ea typeface="Inter" pitchFamily="34" charset="-122"/>
                <a:cs typeface="Inter" pitchFamily="34" charset="-120"/>
              </a:rPr>
              <a:t>Button</a:t>
            </a:r>
            <a:endParaRPr lang="en-US" sz="750" dirty="0"/>
          </a:p>
        </p:txBody>
      </p:sp>
      <p:sp>
        <p:nvSpPr>
          <p:cNvPr id="9" name="Text 5"/>
          <p:cNvSpPr/>
          <p:nvPr/>
        </p:nvSpPr>
        <p:spPr>
          <a:xfrm>
            <a:off x="6843713" y="1314450"/>
            <a:ext cx="819150" cy="133350"/>
          </a:xfrm>
          <a:prstGeom prst="rect">
            <a:avLst/>
          </a:prstGeom>
          <a:noFill/>
          <a:ln/>
        </p:spPr>
        <p:txBody>
          <a:bodyPr wrap="square" rtlCol="0" anchor="ctr"/>
          <a:lstStyle/>
          <a:p>
            <a:pPr algn="l" indent="0" marL="0">
              <a:lnSpc>
                <a:spcPts val="1050"/>
              </a:lnSpc>
              <a:buNone/>
            </a:pPr>
            <a:r>
              <a:rPr lang="en-US" sz="750" dirty="0">
                <a:solidFill>
                  <a:srgbClr val="000000">
                    <a:alpha val="99000"/>
                  </a:srgbClr>
                </a:solidFill>
                <a:latin typeface="Inter" pitchFamily="34" charset="0"/>
                <a:ea typeface="Inter" pitchFamily="34" charset="-122"/>
                <a:cs typeface="Inter" pitchFamily="34" charset="-120"/>
              </a:rPr>
              <a:t>Dinamic</a:t>
            </a:r>
            <a:endParaRPr lang="en-US" sz="75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143500"/>
          </a:xfrm>
          <a:prstGeom prst="rect">
            <a:avLst/>
          </a:prstGeom>
        </p:spPr>
      </p:pic>
      <p:pic>
        <p:nvPicPr>
          <p:cNvPr id="3" name="Image 1" descr="preencoded.png">    </p:cNvPr>
          <p:cNvPicPr>
            <a:picLocks noChangeAspect="1"/>
          </p:cNvPicPr>
          <p:nvPr/>
        </p:nvPicPr>
        <p:blipFill>
          <a:blip r:embed="rId2"/>
          <a:stretch>
            <a:fillRect/>
          </a:stretch>
        </p:blipFill>
        <p:spPr>
          <a:xfrm>
            <a:off x="2986088" y="585788"/>
            <a:ext cx="2809875" cy="3971925"/>
          </a:xfrm>
          <a:prstGeom prst="rect">
            <a:avLst/>
          </a:prstGeom>
        </p:spPr>
      </p:pic>
      <p:pic>
        <p:nvPicPr>
          <p:cNvPr id="4" name="Image 2" descr="preencoded.png">    </p:cNvPr>
          <p:cNvPicPr>
            <a:picLocks noChangeAspect="1"/>
          </p:cNvPicPr>
          <p:nvPr/>
        </p:nvPicPr>
        <p:blipFill>
          <a:blip r:embed="rId3"/>
          <a:stretch>
            <a:fillRect/>
          </a:stretch>
        </p:blipFill>
        <p:spPr>
          <a:xfrm>
            <a:off x="6157913" y="1204913"/>
            <a:ext cx="2733675" cy="2733675"/>
          </a:xfrm>
          <a:prstGeom prst="rect">
            <a:avLst/>
          </a:prstGeom>
        </p:spPr>
      </p:pic>
      <p:sp>
        <p:nvSpPr>
          <p:cNvPr id="5" name="Text 0"/>
          <p:cNvSpPr/>
          <p:nvPr/>
        </p:nvSpPr>
        <p:spPr>
          <a:xfrm>
            <a:off x="190500" y="585788"/>
            <a:ext cx="1071563" cy="228600"/>
          </a:xfrm>
          <a:prstGeom prst="rect">
            <a:avLst/>
          </a:prstGeom>
          <a:noFill/>
          <a:ln/>
        </p:spPr>
        <p:txBody>
          <a:bodyPr wrap="square" rtlCol="0" anchor="ctr"/>
          <a:lstStyle/>
          <a:p>
            <a:pPr algn="l" indent="0" marL="0">
              <a:lnSpc>
                <a:spcPts val="1782"/>
              </a:lnSpc>
              <a:buNone/>
            </a:pPr>
            <a:r>
              <a:rPr lang="en-US" sz="1350" spc="-27" kern="0" dirty="0">
                <a:solidFill>
                  <a:srgbClr val="000000">
                    <a:alpha val="99000"/>
                  </a:srgbClr>
                </a:solidFill>
                <a:latin typeface="Inter" pitchFamily="34" charset="0"/>
                <a:ea typeface="Inter" pitchFamily="34" charset="-122"/>
                <a:cs typeface="Inter" pitchFamily="34" charset="-120"/>
              </a:rPr>
              <a:t>Layouts</a:t>
            </a:r>
            <a:endParaRPr lang="en-US" sz="1350" dirty="0"/>
          </a:p>
        </p:txBody>
      </p:sp>
      <p:sp>
        <p:nvSpPr>
          <p:cNvPr id="6" name="Text 1"/>
          <p:cNvSpPr/>
          <p:nvPr/>
        </p:nvSpPr>
        <p:spPr>
          <a:xfrm>
            <a:off x="190500" y="971550"/>
            <a:ext cx="2243138" cy="666750"/>
          </a:xfrm>
          <a:prstGeom prst="rect">
            <a:avLst/>
          </a:prstGeom>
          <a:noFill/>
          <a:ln/>
        </p:spPr>
        <p:txBody>
          <a:bodyPr wrap="square" rtlCol="0" anchor="ctr"/>
          <a:lstStyle/>
          <a:p>
            <a:pPr algn="l" indent="0" marL="0">
              <a:lnSpc>
                <a:spcPts val="1050"/>
              </a:lnSpc>
              <a:buNone/>
            </a:pPr>
            <a:r>
              <a:rPr lang="en-US" sz="750" dirty="0">
                <a:solidFill>
                  <a:srgbClr val="000000">
                    <a:alpha val="99000"/>
                  </a:srgbClr>
                </a:solidFill>
                <a:latin typeface="Inter" pitchFamily="34" charset="0"/>
                <a:ea typeface="Inter" pitchFamily="34" charset="-122"/>
                <a:cs typeface="Inter" pitchFamily="34" charset="-120"/>
              </a:rPr>
              <a:t>Al integrar todos los componentes del sistema, logramos crear herramientas de comunicación que nos facilitan transmitir el valor y la esencia de la marca en diversas situaciones.</a:t>
            </a:r>
            <a:endParaRPr lang="en-US" sz="75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190500" y="585788"/>
            <a:ext cx="2047875" cy="1143000"/>
          </a:xfrm>
          <a:prstGeom prst="rect">
            <a:avLst/>
          </a:prstGeom>
          <a:noFill/>
          <a:ln/>
        </p:spPr>
      </p:sp>
      <p:pic>
        <p:nvPicPr>
          <p:cNvPr id="3" name="Image 0" descr="preencoded.png">    </p:cNvPr>
          <p:cNvPicPr>
            <a:picLocks noChangeAspect="1"/>
          </p:cNvPicPr>
          <p:nvPr/>
        </p:nvPicPr>
        <p:blipFill>
          <a:blip r:embed="rId1"/>
          <a:stretch>
            <a:fillRect/>
          </a:stretch>
        </p:blipFill>
        <p:spPr>
          <a:xfrm>
            <a:off x="0" y="0"/>
            <a:ext cx="9144000" cy="5143500"/>
          </a:xfrm>
          <a:prstGeom prst="rect">
            <a:avLst/>
          </a:prstGeom>
        </p:spPr>
      </p:pic>
      <p:pic>
        <p:nvPicPr>
          <p:cNvPr id="4" name="Image 1" descr="preencoded.png">    </p:cNvPr>
          <p:cNvPicPr>
            <a:picLocks noChangeAspect="1"/>
          </p:cNvPicPr>
          <p:nvPr/>
        </p:nvPicPr>
        <p:blipFill>
          <a:blip r:embed="rId2"/>
          <a:stretch>
            <a:fillRect/>
          </a:stretch>
        </p:blipFill>
        <p:spPr>
          <a:xfrm>
            <a:off x="5095875" y="585788"/>
            <a:ext cx="1714500" cy="3810000"/>
          </a:xfrm>
          <a:prstGeom prst="rect">
            <a:avLst/>
          </a:prstGeom>
        </p:spPr>
      </p:pic>
      <p:pic>
        <p:nvPicPr>
          <p:cNvPr id="5" name="Image 2" descr="preencoded.png">    </p:cNvPr>
          <p:cNvPicPr>
            <a:picLocks noChangeAspect="1"/>
          </p:cNvPicPr>
          <p:nvPr/>
        </p:nvPicPr>
        <p:blipFill>
          <a:blip r:embed="rId3"/>
          <a:stretch>
            <a:fillRect/>
          </a:stretch>
        </p:blipFill>
        <p:spPr>
          <a:xfrm>
            <a:off x="7191375" y="585788"/>
            <a:ext cx="1762125" cy="3810000"/>
          </a:xfrm>
          <a:prstGeom prst="rect">
            <a:avLst/>
          </a:prstGeom>
        </p:spPr>
      </p:pic>
      <p:pic>
        <p:nvPicPr>
          <p:cNvPr id="6" name="Image 3" descr="preencoded.png">    </p:cNvPr>
          <p:cNvPicPr>
            <a:picLocks noChangeAspect="1"/>
          </p:cNvPicPr>
          <p:nvPr/>
        </p:nvPicPr>
        <p:blipFill>
          <a:blip r:embed="rId4"/>
          <a:stretch>
            <a:fillRect/>
          </a:stretch>
        </p:blipFill>
        <p:spPr>
          <a:xfrm>
            <a:off x="2952750" y="585788"/>
            <a:ext cx="1762125" cy="3810000"/>
          </a:xfrm>
          <a:prstGeom prst="rect">
            <a:avLst/>
          </a:prstGeom>
        </p:spPr>
      </p:pic>
      <p:sp>
        <p:nvSpPr>
          <p:cNvPr id="7" name="Text 1"/>
          <p:cNvSpPr/>
          <p:nvPr/>
        </p:nvSpPr>
        <p:spPr>
          <a:xfrm>
            <a:off x="190500" y="585788"/>
            <a:ext cx="2505075" cy="457200"/>
          </a:xfrm>
          <a:prstGeom prst="rect">
            <a:avLst/>
          </a:prstGeom>
          <a:noFill/>
          <a:ln/>
        </p:spPr>
        <p:txBody>
          <a:bodyPr wrap="square" rtlCol="0" anchor="ctr"/>
          <a:lstStyle/>
          <a:p>
            <a:pPr algn="l" indent="0" marL="0">
              <a:lnSpc>
                <a:spcPts val="1782"/>
              </a:lnSpc>
              <a:buNone/>
            </a:pPr>
            <a:r>
              <a:rPr lang="en-US" sz="1350" spc="-27" kern="0" dirty="0">
                <a:solidFill>
                  <a:srgbClr val="000000">
                    <a:alpha val="99000"/>
                  </a:srgbClr>
                </a:solidFill>
                <a:latin typeface="Inter" pitchFamily="34" charset="0"/>
                <a:ea typeface="Inter" pitchFamily="34" charset="-122"/>
                <a:cs typeface="Inter" pitchFamily="34" charset="-120"/>
              </a:rPr>
              <a:t>Uso de las formas en el producto</a:t>
            </a:r>
            <a:endParaRPr lang="en-US" sz="1350" dirty="0"/>
          </a:p>
        </p:txBody>
      </p:sp>
      <p:sp>
        <p:nvSpPr>
          <p:cNvPr id="8" name="Text 2"/>
          <p:cNvSpPr/>
          <p:nvPr/>
        </p:nvSpPr>
        <p:spPr>
          <a:xfrm>
            <a:off x="190500" y="1195388"/>
            <a:ext cx="2505075" cy="533400"/>
          </a:xfrm>
          <a:prstGeom prst="rect">
            <a:avLst/>
          </a:prstGeom>
          <a:noFill/>
          <a:ln/>
        </p:spPr>
        <p:txBody>
          <a:bodyPr wrap="square" rtlCol="0" anchor="ctr"/>
          <a:lstStyle/>
          <a:p>
            <a:pPr algn="l" indent="0" marL="0">
              <a:lnSpc>
                <a:spcPts val="1050"/>
              </a:lnSpc>
              <a:buNone/>
            </a:pPr>
            <a:r>
              <a:rPr lang="en-US" sz="750" dirty="0">
                <a:solidFill>
                  <a:srgbClr val="000000">
                    <a:alpha val="99000"/>
                  </a:srgbClr>
                </a:solidFill>
                <a:latin typeface="Inter" pitchFamily="34" charset="0"/>
                <a:ea typeface="Inter" pitchFamily="34" charset="-122"/>
                <a:cs typeface="Inter" pitchFamily="34" charset="-120"/>
              </a:rPr>
              <a:t>Finalmente, la marca se comunica de manera consistente en todo el producto digital, otorgándole una identidad sólida y reconocible.</a:t>
            </a:r>
            <a:endParaRPr lang="en-US" sz="75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solidFill>
          <a:srgbClr val="1D1D2E"/>
        </a:solidFill>
      </p:bgPr>
    </p:bg>
    <p:spTree>
      <p:nvGrpSpPr>
        <p:cNvPr id="1" name=""/>
        <p:cNvGrpSpPr/>
        <p:nvPr/>
      </p:nvGrpSpPr>
      <p:grpSpPr>
        <a:xfrm>
          <a:off x="0" y="0"/>
          <a:ext cx="0" cy="0"/>
          <a:chOff x="0" y="0"/>
          <a:chExt cx="0" cy="0"/>
        </a:xfrm>
      </p:grpSpPr>
      <p:sp>
        <p:nvSpPr>
          <p:cNvPr id="2" name="Shape 0"/>
          <p:cNvSpPr/>
          <p:nvPr/>
        </p:nvSpPr>
        <p:spPr>
          <a:xfrm>
            <a:off x="7915275" y="4627755"/>
            <a:ext cx="923925" cy="180975"/>
          </a:xfrm>
          <a:prstGeom prst="rect">
            <a:avLst/>
          </a:prstGeom>
          <a:noFill/>
          <a:ln/>
        </p:spPr>
      </p:sp>
      <p:pic>
        <p:nvPicPr>
          <p:cNvPr id="3" name="Image 0" descr="preencoded.png">    </p:cNvPr>
          <p:cNvPicPr>
            <a:picLocks noChangeAspect="1"/>
          </p:cNvPicPr>
          <p:nvPr/>
        </p:nvPicPr>
        <p:blipFill>
          <a:blip r:embed="rId1"/>
          <a:stretch>
            <a:fillRect/>
          </a:stretch>
        </p:blipFill>
        <p:spPr>
          <a:xfrm>
            <a:off x="1183239" y="3539644"/>
            <a:ext cx="287220" cy="202954"/>
          </a:xfrm>
          <a:prstGeom prst="rect">
            <a:avLst/>
          </a:prstGeom>
        </p:spPr>
      </p:pic>
      <p:pic>
        <p:nvPicPr>
          <p:cNvPr id="4" name="Image 1" descr="preencoded.png">    </p:cNvPr>
          <p:cNvPicPr>
            <a:picLocks noChangeAspect="1"/>
          </p:cNvPicPr>
          <p:nvPr/>
        </p:nvPicPr>
        <p:blipFill>
          <a:blip r:embed="rId2"/>
          <a:stretch>
            <a:fillRect/>
          </a:stretch>
        </p:blipFill>
        <p:spPr>
          <a:xfrm>
            <a:off x="1021407" y="3459032"/>
            <a:ext cx="42528" cy="283569"/>
          </a:xfrm>
          <a:prstGeom prst="rect">
            <a:avLst/>
          </a:prstGeom>
        </p:spPr>
      </p:pic>
      <p:pic>
        <p:nvPicPr>
          <p:cNvPr id="5" name="Image 2" descr="preencoded.png">    </p:cNvPr>
          <p:cNvPicPr>
            <a:picLocks noChangeAspect="1"/>
          </p:cNvPicPr>
          <p:nvPr/>
        </p:nvPicPr>
        <p:blipFill>
          <a:blip r:embed="rId3"/>
          <a:stretch>
            <a:fillRect/>
          </a:stretch>
        </p:blipFill>
        <p:spPr>
          <a:xfrm>
            <a:off x="1102723" y="3459124"/>
            <a:ext cx="42528" cy="283569"/>
          </a:xfrm>
          <a:prstGeom prst="rect">
            <a:avLst/>
          </a:prstGeom>
        </p:spPr>
      </p:pic>
      <p:pic>
        <p:nvPicPr>
          <p:cNvPr id="6" name="Image 3" descr="preencoded.png">    </p:cNvPr>
          <p:cNvPicPr>
            <a:picLocks noChangeAspect="1"/>
          </p:cNvPicPr>
          <p:nvPr/>
        </p:nvPicPr>
        <p:blipFill>
          <a:blip r:embed="rId4"/>
          <a:stretch>
            <a:fillRect/>
          </a:stretch>
        </p:blipFill>
        <p:spPr>
          <a:xfrm>
            <a:off x="931664" y="3458628"/>
            <a:ext cx="58341" cy="283975"/>
          </a:xfrm>
          <a:prstGeom prst="rect">
            <a:avLst/>
          </a:prstGeom>
        </p:spPr>
      </p:pic>
      <p:pic>
        <p:nvPicPr>
          <p:cNvPr id="7" name="Image 4" descr="preencoded.png">    </p:cNvPr>
          <p:cNvPicPr>
            <a:picLocks noChangeAspect="1"/>
          </p:cNvPicPr>
          <p:nvPr/>
        </p:nvPicPr>
        <p:blipFill>
          <a:blip r:embed="rId5"/>
          <a:stretch>
            <a:fillRect/>
          </a:stretch>
        </p:blipFill>
        <p:spPr>
          <a:xfrm>
            <a:off x="745815" y="3459277"/>
            <a:ext cx="168157" cy="283314"/>
          </a:xfrm>
          <a:prstGeom prst="rect">
            <a:avLst/>
          </a:prstGeom>
        </p:spPr>
      </p:pic>
      <p:pic>
        <p:nvPicPr>
          <p:cNvPr id="8" name="Image 5" descr="preencoded.png">    </p:cNvPr>
          <p:cNvPicPr>
            <a:picLocks noChangeAspect="1"/>
          </p:cNvPicPr>
          <p:nvPr/>
        </p:nvPicPr>
        <p:blipFill>
          <a:blip r:embed="rId6"/>
          <a:stretch>
            <a:fillRect/>
          </a:stretch>
        </p:blipFill>
        <p:spPr>
          <a:xfrm>
            <a:off x="1502773" y="3539668"/>
            <a:ext cx="185086" cy="202555"/>
          </a:xfrm>
          <a:prstGeom prst="rect">
            <a:avLst/>
          </a:prstGeom>
        </p:spPr>
      </p:pic>
      <p:pic>
        <p:nvPicPr>
          <p:cNvPr id="9" name="Image 6" descr="preencoded.png">    </p:cNvPr>
          <p:cNvPicPr>
            <a:picLocks noChangeAspect="1"/>
          </p:cNvPicPr>
          <p:nvPr/>
        </p:nvPicPr>
        <p:blipFill>
          <a:blip r:embed="rId7"/>
          <a:stretch>
            <a:fillRect/>
          </a:stretch>
        </p:blipFill>
        <p:spPr>
          <a:xfrm>
            <a:off x="304800" y="3429000"/>
            <a:ext cx="264077" cy="264465"/>
          </a:xfrm>
          <a:prstGeom prst="rect">
            <a:avLst/>
          </a:prstGeom>
        </p:spPr>
      </p:pic>
      <p:pic>
        <p:nvPicPr>
          <p:cNvPr id="10" name="Image 7" descr="preencoded.png">    </p:cNvPr>
          <p:cNvPicPr>
            <a:picLocks noChangeAspect="1"/>
          </p:cNvPicPr>
          <p:nvPr/>
        </p:nvPicPr>
        <p:blipFill>
          <a:blip r:embed="rId8"/>
          <a:stretch>
            <a:fillRect/>
          </a:stretch>
        </p:blipFill>
        <p:spPr>
          <a:xfrm>
            <a:off x="383659" y="3507435"/>
            <a:ext cx="264077" cy="264466"/>
          </a:xfrm>
          <a:prstGeom prst="rect">
            <a:avLst/>
          </a:prstGeom>
        </p:spPr>
      </p:pic>
      <p:pic>
        <p:nvPicPr>
          <p:cNvPr id="11" name="Image 8" descr="preencoded.png">    </p:cNvPr>
          <p:cNvPicPr>
            <a:picLocks noChangeAspect="1"/>
          </p:cNvPicPr>
          <p:nvPr/>
        </p:nvPicPr>
        <p:blipFill>
          <a:blip r:embed="rId9"/>
          <a:stretch>
            <a:fillRect/>
          </a:stretch>
        </p:blipFill>
        <p:spPr>
          <a:xfrm>
            <a:off x="7915275" y="4627755"/>
            <a:ext cx="923925" cy="180975"/>
          </a:xfrm>
          <a:prstGeom prst="rect">
            <a:avLst/>
          </a:prstGeom>
        </p:spPr>
      </p:pic>
      <p:sp>
        <p:nvSpPr>
          <p:cNvPr id="12" name="Text 1"/>
          <p:cNvSpPr/>
          <p:nvPr/>
        </p:nvSpPr>
        <p:spPr>
          <a:xfrm>
            <a:off x="304800" y="4210050"/>
            <a:ext cx="2678749" cy="228600"/>
          </a:xfrm>
          <a:prstGeom prst="rect">
            <a:avLst/>
          </a:prstGeom>
          <a:noFill/>
          <a:ln/>
        </p:spPr>
        <p:txBody>
          <a:bodyPr wrap="square" rtlCol="0" anchor="ctr"/>
          <a:lstStyle/>
          <a:p>
            <a:pPr algn="l" indent="0" marL="0">
              <a:lnSpc>
                <a:spcPts val="900"/>
              </a:lnSpc>
              <a:buNone/>
            </a:pPr>
            <a:r>
              <a:rPr lang="en-US" sz="750" dirty="0">
                <a:solidFill>
                  <a:srgbClr val="BFBFBF">
                    <a:alpha val="99000"/>
                  </a:srgbClr>
                </a:solidFill>
                <a:latin typeface="Inter" pitchFamily="34" charset="0"/>
                <a:ea typeface="Inter" pitchFamily="34" charset="-122"/>
                <a:cs typeface="Inter" pitchFamily="34" charset="-120"/>
              </a:rPr>
              <a:t>Para más información sobre este manual, contactar a: </a:t>
            </a:r>
            <a:pPr algn="l" indent="0" marL="0">
              <a:lnSpc>
                <a:spcPts val="900"/>
              </a:lnSpc>
              <a:buNone/>
            </a:pPr>
            <a:r>
              <a:rPr lang="en-US" sz="750" b="1" dirty="0">
                <a:solidFill>
                  <a:srgbClr val="BFBFBF">
                    <a:alpha val="99000"/>
                  </a:srgbClr>
                </a:solidFill>
                <a:latin typeface="Inter" pitchFamily="34" charset="0"/>
                <a:ea typeface="Inter" pitchFamily="34" charset="-122"/>
                <a:cs typeface="Inter" pitchFamily="34" charset="-120"/>
              </a:rPr>
              <a:t>rquiroz@bydinamico.com</a:t>
            </a:r>
            <a:endParaRPr lang="en-US" sz="750" dirty="0"/>
          </a:p>
        </p:txBody>
      </p:sp>
      <p:sp>
        <p:nvSpPr>
          <p:cNvPr id="13" name="Text 2"/>
          <p:cNvSpPr/>
          <p:nvPr/>
        </p:nvSpPr>
        <p:spPr>
          <a:xfrm>
            <a:off x="304800" y="4724400"/>
            <a:ext cx="942975" cy="114300"/>
          </a:xfrm>
          <a:prstGeom prst="rect">
            <a:avLst/>
          </a:prstGeom>
          <a:noFill/>
          <a:ln/>
        </p:spPr>
        <p:txBody>
          <a:bodyPr wrap="square" rtlCol="0" anchor="ctr"/>
          <a:lstStyle/>
          <a:p>
            <a:pPr algn="l" indent="0" marL="0">
              <a:lnSpc>
                <a:spcPts val="900"/>
              </a:lnSpc>
              <a:buNone/>
            </a:pPr>
            <a:r>
              <a:rPr lang="en-US" sz="750" dirty="0">
                <a:solidFill>
                  <a:srgbClr val="BFBFBF">
                    <a:alpha val="99000"/>
                  </a:srgbClr>
                </a:solidFill>
                <a:latin typeface="Inter" pitchFamily="34" charset="0"/>
                <a:ea typeface="Inter" pitchFamily="34" charset="-122"/>
                <a:cs typeface="Inter" pitchFamily="34" charset="-120"/>
              </a:rPr>
              <a:t>Versión 1.0</a:t>
            </a:r>
            <a:endParaRPr lang="en-US" sz="750" dirty="0"/>
          </a:p>
        </p:txBody>
      </p:sp>
      <p:sp>
        <p:nvSpPr>
          <p:cNvPr id="14" name="Text 3"/>
          <p:cNvSpPr/>
          <p:nvPr/>
        </p:nvSpPr>
        <p:spPr>
          <a:xfrm>
            <a:off x="1392362" y="4724400"/>
            <a:ext cx="1038225" cy="114300"/>
          </a:xfrm>
          <a:prstGeom prst="rect">
            <a:avLst/>
          </a:prstGeom>
          <a:noFill/>
          <a:ln/>
        </p:spPr>
        <p:txBody>
          <a:bodyPr wrap="square" rtlCol="0" anchor="ctr"/>
          <a:lstStyle/>
          <a:p>
            <a:pPr algn="l" indent="0" marL="0">
              <a:lnSpc>
                <a:spcPts val="900"/>
              </a:lnSpc>
              <a:buNone/>
            </a:pPr>
            <a:r>
              <a:rPr lang="en-US" sz="750" dirty="0">
                <a:solidFill>
                  <a:srgbClr val="BFBFBF">
                    <a:alpha val="99000"/>
                  </a:srgbClr>
                </a:solidFill>
                <a:latin typeface="Inter" pitchFamily="34" charset="0"/>
                <a:ea typeface="Inter" pitchFamily="34" charset="-122"/>
                <a:cs typeface="Inter" pitchFamily="34" charset="-120"/>
              </a:rPr>
              <a:t>Agosto 2022</a:t>
            </a:r>
            <a:endParaRPr lang="en-US" sz="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0" y="1876425"/>
            <a:ext cx="9144000" cy="2871788"/>
          </a:xfrm>
          <a:prstGeom prst="rect">
            <a:avLst/>
          </a:prstGeom>
          <a:noFill/>
          <a:ln/>
        </p:spPr>
      </p:sp>
      <p:sp>
        <p:nvSpPr>
          <p:cNvPr id="3" name="Shape 1"/>
          <p:cNvSpPr/>
          <p:nvPr/>
        </p:nvSpPr>
        <p:spPr>
          <a:xfrm>
            <a:off x="190500" y="2066925"/>
            <a:ext cx="2921000" cy="2490788"/>
          </a:xfrm>
          <a:prstGeom prst="rect">
            <a:avLst/>
          </a:prstGeom>
          <a:noFill/>
          <a:ln w="8170">
            <a:solidFill>
              <a:srgbClr val="CFCFCF"/>
            </a:solidFill>
            <a:prstDash val="solid"/>
          </a:ln>
        </p:spPr>
      </p:sp>
      <p:sp>
        <p:nvSpPr>
          <p:cNvPr id="4" name="Shape 2"/>
          <p:cNvSpPr/>
          <p:nvPr/>
        </p:nvSpPr>
        <p:spPr>
          <a:xfrm>
            <a:off x="3111501" y="2066925"/>
            <a:ext cx="2921000" cy="2490788"/>
          </a:xfrm>
          <a:prstGeom prst="rect">
            <a:avLst/>
          </a:prstGeom>
          <a:noFill/>
          <a:ln w="8170">
            <a:solidFill>
              <a:srgbClr val="CFCFCF"/>
            </a:solidFill>
            <a:prstDash val="solid"/>
          </a:ln>
        </p:spPr>
      </p:sp>
      <p:sp>
        <p:nvSpPr>
          <p:cNvPr id="5" name="Shape 3"/>
          <p:cNvSpPr/>
          <p:nvPr/>
        </p:nvSpPr>
        <p:spPr>
          <a:xfrm>
            <a:off x="6032502" y="2066925"/>
            <a:ext cx="2921000" cy="2490788"/>
          </a:xfrm>
          <a:prstGeom prst="rect">
            <a:avLst/>
          </a:prstGeom>
          <a:noFill/>
          <a:ln/>
        </p:spPr>
      </p:sp>
      <p:sp>
        <p:nvSpPr>
          <p:cNvPr id="6" name="Shape 4"/>
          <p:cNvSpPr/>
          <p:nvPr/>
        </p:nvSpPr>
        <p:spPr>
          <a:xfrm>
            <a:off x="6127752" y="2066925"/>
            <a:ext cx="2730500" cy="2490788"/>
          </a:xfrm>
          <a:prstGeom prst="rect">
            <a:avLst/>
          </a:prstGeom>
          <a:noFill/>
          <a:ln/>
        </p:spPr>
      </p:sp>
      <p:sp>
        <p:nvSpPr>
          <p:cNvPr id="7" name="Shape 5"/>
          <p:cNvSpPr/>
          <p:nvPr/>
        </p:nvSpPr>
        <p:spPr>
          <a:xfrm>
            <a:off x="6127752" y="2066925"/>
            <a:ext cx="476250" cy="476250"/>
          </a:xfrm>
          <a:prstGeom prst="rect">
            <a:avLst/>
          </a:prstGeom>
          <a:solidFill>
            <a:srgbClr val="FFFFFF"/>
          </a:solidFill>
          <a:ln/>
        </p:spPr>
      </p:sp>
      <p:sp>
        <p:nvSpPr>
          <p:cNvPr id="8" name="Shape 6"/>
          <p:cNvSpPr/>
          <p:nvPr/>
        </p:nvSpPr>
        <p:spPr>
          <a:xfrm>
            <a:off x="3206751" y="2066925"/>
            <a:ext cx="2730500" cy="2490788"/>
          </a:xfrm>
          <a:prstGeom prst="rect">
            <a:avLst/>
          </a:prstGeom>
          <a:noFill/>
          <a:ln/>
        </p:spPr>
      </p:sp>
      <p:sp>
        <p:nvSpPr>
          <p:cNvPr id="9" name="Shape 7"/>
          <p:cNvSpPr/>
          <p:nvPr/>
        </p:nvSpPr>
        <p:spPr>
          <a:xfrm>
            <a:off x="3206751" y="2066925"/>
            <a:ext cx="476250" cy="476250"/>
          </a:xfrm>
          <a:prstGeom prst="rect">
            <a:avLst/>
          </a:prstGeom>
          <a:solidFill>
            <a:srgbClr val="FFFFFF"/>
          </a:solidFill>
          <a:ln/>
        </p:spPr>
      </p:sp>
      <p:sp>
        <p:nvSpPr>
          <p:cNvPr id="10" name="Shape 8"/>
          <p:cNvSpPr/>
          <p:nvPr/>
        </p:nvSpPr>
        <p:spPr>
          <a:xfrm>
            <a:off x="3254376" y="2112969"/>
            <a:ext cx="381000" cy="381000"/>
          </a:xfrm>
          <a:prstGeom prst="rect">
            <a:avLst/>
          </a:prstGeom>
          <a:noFill/>
          <a:ln/>
        </p:spPr>
      </p:sp>
      <p:sp>
        <p:nvSpPr>
          <p:cNvPr id="11" name="Shape 9"/>
          <p:cNvSpPr/>
          <p:nvPr/>
        </p:nvSpPr>
        <p:spPr>
          <a:xfrm>
            <a:off x="285750" y="2066925"/>
            <a:ext cx="2730500" cy="2490788"/>
          </a:xfrm>
          <a:prstGeom prst="rect">
            <a:avLst/>
          </a:prstGeom>
          <a:noFill/>
          <a:ln/>
        </p:spPr>
      </p:sp>
      <p:sp>
        <p:nvSpPr>
          <p:cNvPr id="12" name="Shape 10"/>
          <p:cNvSpPr/>
          <p:nvPr/>
        </p:nvSpPr>
        <p:spPr>
          <a:xfrm>
            <a:off x="285750" y="2066925"/>
            <a:ext cx="476250" cy="476250"/>
          </a:xfrm>
          <a:prstGeom prst="rect">
            <a:avLst/>
          </a:prstGeom>
          <a:solidFill>
            <a:srgbClr val="FFFFFF"/>
          </a:solidFill>
          <a:ln/>
        </p:spPr>
      </p:sp>
      <p:sp>
        <p:nvSpPr>
          <p:cNvPr id="13" name="Shape 11"/>
          <p:cNvSpPr/>
          <p:nvPr/>
        </p:nvSpPr>
        <p:spPr>
          <a:xfrm>
            <a:off x="333375" y="2114550"/>
            <a:ext cx="381000" cy="381000"/>
          </a:xfrm>
          <a:prstGeom prst="ellipse">
            <a:avLst/>
          </a:prstGeom>
          <a:noFill/>
          <a:ln w="22225">
            <a:solidFill>
              <a:srgbClr val="CFCFCF"/>
            </a:solidFill>
            <a:prstDash val="solid"/>
          </a:ln>
        </p:spPr>
      </p:sp>
      <p:pic>
        <p:nvPicPr>
          <p:cNvPr id="14" name="Image 0" descr="preencoded.png">    </p:cNvPr>
          <p:cNvPicPr>
            <a:picLocks noChangeAspect="1"/>
          </p:cNvPicPr>
          <p:nvPr/>
        </p:nvPicPr>
        <p:blipFill>
          <a:blip r:embed="rId1"/>
          <a:stretch>
            <a:fillRect/>
          </a:stretch>
        </p:blipFill>
        <p:spPr>
          <a:xfrm>
            <a:off x="0" y="0"/>
            <a:ext cx="9144000" cy="5143500"/>
          </a:xfrm>
          <a:prstGeom prst="rect">
            <a:avLst/>
          </a:prstGeom>
        </p:spPr>
      </p:pic>
      <p:pic>
        <p:nvPicPr>
          <p:cNvPr id="15" name="Image 1" descr="preencoded.png">    </p:cNvPr>
          <p:cNvPicPr>
            <a:picLocks noChangeAspect="1"/>
          </p:cNvPicPr>
          <p:nvPr/>
        </p:nvPicPr>
        <p:blipFill>
          <a:blip r:embed="rId2"/>
          <a:stretch>
            <a:fillRect/>
          </a:stretch>
        </p:blipFill>
        <p:spPr>
          <a:xfrm>
            <a:off x="6188983" y="2134535"/>
            <a:ext cx="361562" cy="361695"/>
          </a:xfrm>
          <a:prstGeom prst="rect">
            <a:avLst/>
          </a:prstGeom>
        </p:spPr>
      </p:pic>
      <p:pic>
        <p:nvPicPr>
          <p:cNvPr id="16" name="Image 2" descr="preencoded.png">    </p:cNvPr>
          <p:cNvPicPr>
            <a:picLocks noChangeAspect="1"/>
          </p:cNvPicPr>
          <p:nvPr/>
        </p:nvPicPr>
        <p:blipFill>
          <a:blip r:embed="rId3"/>
          <a:stretch>
            <a:fillRect/>
          </a:stretch>
        </p:blipFill>
        <p:spPr>
          <a:xfrm>
            <a:off x="6284063" y="2235074"/>
            <a:ext cx="166078" cy="166003"/>
          </a:xfrm>
          <a:prstGeom prst="rect">
            <a:avLst/>
          </a:prstGeom>
        </p:spPr>
      </p:pic>
      <p:pic>
        <p:nvPicPr>
          <p:cNvPr id="17" name="Image 3" descr="preencoded.png">    </p:cNvPr>
          <p:cNvPicPr>
            <a:picLocks noChangeAspect="1"/>
          </p:cNvPicPr>
          <p:nvPr/>
        </p:nvPicPr>
        <p:blipFill>
          <a:blip r:embed="rId4"/>
          <a:stretch>
            <a:fillRect/>
          </a:stretch>
        </p:blipFill>
        <p:spPr>
          <a:xfrm>
            <a:off x="6365877" y="2242967"/>
            <a:ext cx="76370" cy="76370"/>
          </a:xfrm>
          <a:prstGeom prst="rect">
            <a:avLst/>
          </a:prstGeom>
        </p:spPr>
      </p:pic>
      <p:pic>
        <p:nvPicPr>
          <p:cNvPr id="18" name="Image 4" descr="preencoded.png">    </p:cNvPr>
          <p:cNvPicPr>
            <a:picLocks noChangeAspect="1"/>
          </p:cNvPicPr>
          <p:nvPr/>
        </p:nvPicPr>
        <p:blipFill>
          <a:blip r:embed="rId5"/>
          <a:stretch>
            <a:fillRect/>
          </a:stretch>
        </p:blipFill>
        <p:spPr>
          <a:xfrm>
            <a:off x="6420303" y="2134110"/>
            <a:ext cx="118149" cy="118148"/>
          </a:xfrm>
          <a:prstGeom prst="rect">
            <a:avLst/>
          </a:prstGeom>
        </p:spPr>
      </p:pic>
      <p:pic>
        <p:nvPicPr>
          <p:cNvPr id="19" name="Image 5" descr="preencoded.png">    </p:cNvPr>
          <p:cNvPicPr>
            <a:picLocks noChangeAspect="1"/>
          </p:cNvPicPr>
          <p:nvPr/>
        </p:nvPicPr>
        <p:blipFill>
          <a:blip r:embed="rId6"/>
          <a:stretch>
            <a:fillRect/>
          </a:stretch>
        </p:blipFill>
        <p:spPr>
          <a:xfrm>
            <a:off x="3444876" y="2425933"/>
            <a:ext cx="8334" cy="62763"/>
          </a:xfrm>
          <a:prstGeom prst="rect">
            <a:avLst/>
          </a:prstGeom>
        </p:spPr>
      </p:pic>
      <p:pic>
        <p:nvPicPr>
          <p:cNvPr id="20" name="Image 6" descr="preencoded.png">    </p:cNvPr>
          <p:cNvPicPr>
            <a:picLocks noChangeAspect="1"/>
          </p:cNvPicPr>
          <p:nvPr/>
        </p:nvPicPr>
        <p:blipFill>
          <a:blip r:embed="rId7"/>
          <a:stretch>
            <a:fillRect/>
          </a:stretch>
        </p:blipFill>
        <p:spPr>
          <a:xfrm>
            <a:off x="3512911" y="2398719"/>
            <a:ext cx="8334" cy="62763"/>
          </a:xfrm>
          <a:prstGeom prst="rect">
            <a:avLst/>
          </a:prstGeom>
        </p:spPr>
      </p:pic>
      <p:pic>
        <p:nvPicPr>
          <p:cNvPr id="21" name="Image 7" descr="preencoded.png">    </p:cNvPr>
          <p:cNvPicPr>
            <a:picLocks noChangeAspect="1"/>
          </p:cNvPicPr>
          <p:nvPr/>
        </p:nvPicPr>
        <p:blipFill>
          <a:blip r:embed="rId8"/>
          <a:stretch>
            <a:fillRect/>
          </a:stretch>
        </p:blipFill>
        <p:spPr>
          <a:xfrm>
            <a:off x="3376840" y="2398719"/>
            <a:ext cx="8334" cy="62763"/>
          </a:xfrm>
          <a:prstGeom prst="rect">
            <a:avLst/>
          </a:prstGeom>
        </p:spPr>
      </p:pic>
      <p:pic>
        <p:nvPicPr>
          <p:cNvPr id="22" name="Image 8" descr="preencoded.png">    </p:cNvPr>
          <p:cNvPicPr>
            <a:picLocks noChangeAspect="1"/>
          </p:cNvPicPr>
          <p:nvPr/>
        </p:nvPicPr>
        <p:blipFill>
          <a:blip r:embed="rId9"/>
          <a:stretch>
            <a:fillRect/>
          </a:stretch>
        </p:blipFill>
        <p:spPr>
          <a:xfrm>
            <a:off x="3414638" y="2190073"/>
            <a:ext cx="68810" cy="99049"/>
          </a:xfrm>
          <a:prstGeom prst="rect">
            <a:avLst/>
          </a:prstGeom>
        </p:spPr>
      </p:pic>
      <p:pic>
        <p:nvPicPr>
          <p:cNvPr id="23" name="Image 9" descr="preencoded.png">    </p:cNvPr>
          <p:cNvPicPr>
            <a:picLocks noChangeAspect="1"/>
          </p:cNvPicPr>
          <p:nvPr/>
        </p:nvPicPr>
        <p:blipFill>
          <a:blip r:embed="rId10"/>
          <a:stretch>
            <a:fillRect/>
          </a:stretch>
        </p:blipFill>
        <p:spPr>
          <a:xfrm>
            <a:off x="3444876" y="2167397"/>
            <a:ext cx="8334" cy="31013"/>
          </a:xfrm>
          <a:prstGeom prst="rect">
            <a:avLst/>
          </a:prstGeom>
        </p:spPr>
      </p:pic>
      <p:pic>
        <p:nvPicPr>
          <p:cNvPr id="24" name="Image 10" descr="preencoded.png">    </p:cNvPr>
          <p:cNvPicPr>
            <a:picLocks noChangeAspect="1"/>
          </p:cNvPicPr>
          <p:nvPr/>
        </p:nvPicPr>
        <p:blipFill>
          <a:blip r:embed="rId11"/>
          <a:stretch>
            <a:fillRect/>
          </a:stretch>
        </p:blipFill>
        <p:spPr>
          <a:xfrm>
            <a:off x="3444876" y="2280792"/>
            <a:ext cx="8334" cy="31013"/>
          </a:xfrm>
          <a:prstGeom prst="rect">
            <a:avLst/>
          </a:prstGeom>
        </p:spPr>
      </p:pic>
      <p:pic>
        <p:nvPicPr>
          <p:cNvPr id="25" name="Image 11" descr="preencoded.png">    </p:cNvPr>
          <p:cNvPicPr>
            <a:picLocks noChangeAspect="1"/>
          </p:cNvPicPr>
          <p:nvPr/>
        </p:nvPicPr>
        <p:blipFill>
          <a:blip r:embed="rId12"/>
          <a:stretch>
            <a:fillRect/>
          </a:stretch>
        </p:blipFill>
        <p:spPr>
          <a:xfrm>
            <a:off x="3267982" y="2126576"/>
            <a:ext cx="362120" cy="226049"/>
          </a:xfrm>
          <a:prstGeom prst="rect">
            <a:avLst/>
          </a:prstGeom>
        </p:spPr>
      </p:pic>
      <p:pic>
        <p:nvPicPr>
          <p:cNvPr id="26" name="Image 12" descr="preencoded.png">    </p:cNvPr>
          <p:cNvPicPr>
            <a:picLocks noChangeAspect="1"/>
          </p:cNvPicPr>
          <p:nvPr/>
        </p:nvPicPr>
        <p:blipFill>
          <a:blip r:embed="rId13"/>
          <a:stretch>
            <a:fillRect/>
          </a:stretch>
        </p:blipFill>
        <p:spPr>
          <a:xfrm>
            <a:off x="3537663" y="2211620"/>
            <a:ext cx="32147" cy="55959"/>
          </a:xfrm>
          <a:prstGeom prst="rect">
            <a:avLst/>
          </a:prstGeom>
        </p:spPr>
      </p:pic>
      <p:pic>
        <p:nvPicPr>
          <p:cNvPr id="27" name="Image 13" descr="preencoded.png">    </p:cNvPr>
          <p:cNvPicPr>
            <a:picLocks noChangeAspect="1"/>
          </p:cNvPicPr>
          <p:nvPr/>
        </p:nvPicPr>
        <p:blipFill>
          <a:blip r:embed="rId14"/>
          <a:stretch>
            <a:fillRect/>
          </a:stretch>
        </p:blipFill>
        <p:spPr>
          <a:xfrm>
            <a:off x="3561485" y="2211620"/>
            <a:ext cx="32147" cy="55959"/>
          </a:xfrm>
          <a:prstGeom prst="rect">
            <a:avLst/>
          </a:prstGeom>
        </p:spPr>
      </p:pic>
      <p:pic>
        <p:nvPicPr>
          <p:cNvPr id="28" name="Image 14" descr="preencoded.png">    </p:cNvPr>
          <p:cNvPicPr>
            <a:picLocks noChangeAspect="1"/>
          </p:cNvPicPr>
          <p:nvPr/>
        </p:nvPicPr>
        <p:blipFill>
          <a:blip r:embed="rId15"/>
          <a:stretch>
            <a:fillRect/>
          </a:stretch>
        </p:blipFill>
        <p:spPr>
          <a:xfrm>
            <a:off x="3304456" y="2211620"/>
            <a:ext cx="32147" cy="55959"/>
          </a:xfrm>
          <a:prstGeom prst="rect">
            <a:avLst/>
          </a:prstGeom>
        </p:spPr>
      </p:pic>
      <p:pic>
        <p:nvPicPr>
          <p:cNvPr id="29" name="Image 15" descr="preencoded.png">    </p:cNvPr>
          <p:cNvPicPr>
            <a:picLocks noChangeAspect="1"/>
          </p:cNvPicPr>
          <p:nvPr/>
        </p:nvPicPr>
        <p:blipFill>
          <a:blip r:embed="rId16"/>
          <a:stretch>
            <a:fillRect/>
          </a:stretch>
        </p:blipFill>
        <p:spPr>
          <a:xfrm>
            <a:off x="3328278" y="2211620"/>
            <a:ext cx="32147" cy="55959"/>
          </a:xfrm>
          <a:prstGeom prst="rect">
            <a:avLst/>
          </a:prstGeom>
        </p:spPr>
      </p:pic>
      <p:pic>
        <p:nvPicPr>
          <p:cNvPr id="30" name="Image 16" descr="preencoded.png">    </p:cNvPr>
          <p:cNvPicPr>
            <a:picLocks noChangeAspect="1"/>
          </p:cNvPicPr>
          <p:nvPr/>
        </p:nvPicPr>
        <p:blipFill>
          <a:blip r:embed="rId17"/>
          <a:stretch>
            <a:fillRect/>
          </a:stretch>
        </p:blipFill>
        <p:spPr>
          <a:xfrm>
            <a:off x="523875" y="2138363"/>
            <a:ext cx="8334" cy="36941"/>
          </a:xfrm>
          <a:prstGeom prst="rect">
            <a:avLst/>
          </a:prstGeom>
        </p:spPr>
      </p:pic>
      <p:pic>
        <p:nvPicPr>
          <p:cNvPr id="31" name="Image 17" descr="preencoded.png">    </p:cNvPr>
          <p:cNvPicPr>
            <a:picLocks noChangeAspect="1"/>
          </p:cNvPicPr>
          <p:nvPr/>
        </p:nvPicPr>
        <p:blipFill>
          <a:blip r:embed="rId18"/>
          <a:stretch>
            <a:fillRect/>
          </a:stretch>
        </p:blipFill>
        <p:spPr>
          <a:xfrm>
            <a:off x="523875" y="2434796"/>
            <a:ext cx="8334" cy="36941"/>
          </a:xfrm>
          <a:prstGeom prst="rect">
            <a:avLst/>
          </a:prstGeom>
        </p:spPr>
      </p:pic>
      <p:pic>
        <p:nvPicPr>
          <p:cNvPr id="32" name="Image 18" descr="preencoded.png">    </p:cNvPr>
          <p:cNvPicPr>
            <a:picLocks noChangeAspect="1"/>
          </p:cNvPicPr>
          <p:nvPr/>
        </p:nvPicPr>
        <p:blipFill>
          <a:blip r:embed="rId19"/>
          <a:stretch>
            <a:fillRect/>
          </a:stretch>
        </p:blipFill>
        <p:spPr>
          <a:xfrm>
            <a:off x="357188" y="2305050"/>
            <a:ext cx="31373" cy="8334"/>
          </a:xfrm>
          <a:prstGeom prst="rect">
            <a:avLst/>
          </a:prstGeom>
        </p:spPr>
      </p:pic>
      <p:pic>
        <p:nvPicPr>
          <p:cNvPr id="33" name="Image 19" descr="preencoded.png">    </p:cNvPr>
          <p:cNvPicPr>
            <a:picLocks noChangeAspect="1"/>
          </p:cNvPicPr>
          <p:nvPr/>
        </p:nvPicPr>
        <p:blipFill>
          <a:blip r:embed="rId20"/>
          <a:stretch>
            <a:fillRect/>
          </a:stretch>
        </p:blipFill>
        <p:spPr>
          <a:xfrm>
            <a:off x="659190" y="2305050"/>
            <a:ext cx="31373" cy="8334"/>
          </a:xfrm>
          <a:prstGeom prst="rect">
            <a:avLst/>
          </a:prstGeom>
        </p:spPr>
      </p:pic>
      <p:pic>
        <p:nvPicPr>
          <p:cNvPr id="34" name="Image 20" descr="preencoded.png">    </p:cNvPr>
          <p:cNvPicPr>
            <a:picLocks noChangeAspect="1"/>
          </p:cNvPicPr>
          <p:nvPr/>
        </p:nvPicPr>
        <p:blipFill>
          <a:blip r:embed="rId21"/>
          <a:stretch>
            <a:fillRect/>
          </a:stretch>
        </p:blipFill>
        <p:spPr>
          <a:xfrm>
            <a:off x="523875" y="2209800"/>
            <a:ext cx="69654" cy="134600"/>
          </a:xfrm>
          <a:prstGeom prst="rect">
            <a:avLst/>
          </a:prstGeom>
        </p:spPr>
      </p:pic>
      <p:sp>
        <p:nvSpPr>
          <p:cNvPr id="35" name="Text 12"/>
          <p:cNvSpPr/>
          <p:nvPr/>
        </p:nvSpPr>
        <p:spPr>
          <a:xfrm>
            <a:off x="190500" y="585788"/>
            <a:ext cx="4700588" cy="342900"/>
          </a:xfrm>
          <a:prstGeom prst="rect">
            <a:avLst/>
          </a:prstGeom>
          <a:noFill/>
          <a:ln/>
        </p:spPr>
        <p:txBody>
          <a:bodyPr wrap="square" rtlCol="0" anchor="ctr"/>
          <a:lstStyle/>
          <a:p>
            <a:pPr algn="l" indent="0" marL="0">
              <a:lnSpc>
                <a:spcPts val="2700"/>
              </a:lnSpc>
              <a:buNone/>
            </a:pPr>
            <a:r>
              <a:rPr lang="en-US" sz="2250" spc="-50" kern="0" dirty="0">
                <a:solidFill>
                  <a:srgbClr val="000000">
                    <a:alpha val="99000"/>
                  </a:srgbClr>
                </a:solidFill>
                <a:latin typeface="Inter" pitchFamily="34" charset="0"/>
                <a:ea typeface="Inter" pitchFamily="34" charset="-122"/>
                <a:cs typeface="Inter" pitchFamily="34" charset="-120"/>
              </a:rPr>
              <a:t>¿Qué desafíos enfrentamos hoy?</a:t>
            </a:r>
            <a:endParaRPr lang="en-US" sz="2250" dirty="0"/>
          </a:p>
        </p:txBody>
      </p:sp>
      <p:sp>
        <p:nvSpPr>
          <p:cNvPr id="36" name="Text 13"/>
          <p:cNvSpPr/>
          <p:nvPr/>
        </p:nvSpPr>
        <p:spPr>
          <a:xfrm>
            <a:off x="6127752" y="3871913"/>
            <a:ext cx="3187700" cy="685800"/>
          </a:xfrm>
          <a:prstGeom prst="rect">
            <a:avLst/>
          </a:prstGeom>
          <a:noFill/>
          <a:ln/>
        </p:spPr>
        <p:txBody>
          <a:bodyPr wrap="square" rtlCol="0" anchor="ctr"/>
          <a:lstStyle/>
          <a:p>
            <a:pPr algn="l" indent="0" marL="0">
              <a:lnSpc>
                <a:spcPts val="1782"/>
              </a:lnSpc>
              <a:buNone/>
            </a:pPr>
            <a:r>
              <a:rPr lang="en-US" sz="1350" spc="-27" kern="0" dirty="0">
                <a:solidFill>
                  <a:srgbClr val="000000">
                    <a:alpha val="99000"/>
                  </a:srgbClr>
                </a:solidFill>
                <a:latin typeface="Inter" pitchFamily="34" charset="0"/>
                <a:ea typeface="Inter" pitchFamily="34" charset="-122"/>
                <a:cs typeface="Inter" pitchFamily="34" charset="-120"/>
              </a:rPr>
              <a:t>Nuestro producto y comunicaciones </a:t>
            </a:r>
            <a:pPr algn="l" indent="0" marL="0">
              <a:lnSpc>
                <a:spcPts val="1782"/>
              </a:lnSpc>
              <a:buNone/>
            </a:pPr>
            <a:r>
              <a:rPr lang="en-US" sz="1350" spc="-27" kern="0" dirty="0">
                <a:solidFill>
                  <a:srgbClr val="737373">
                    <a:alpha val="99000"/>
                  </a:srgbClr>
                </a:solidFill>
                <a:latin typeface="Inter" pitchFamily="34" charset="0"/>
                <a:ea typeface="Inter" pitchFamily="34" charset="-122"/>
                <a:cs typeface="Inter" pitchFamily="34" charset="-120"/>
              </a:rPr>
              <a:t>no son consistentes</a:t>
            </a:r>
            <a:endParaRPr lang="en-US" sz="1350" dirty="0"/>
          </a:p>
        </p:txBody>
      </p:sp>
      <p:sp>
        <p:nvSpPr>
          <p:cNvPr id="37" name="Text 14"/>
          <p:cNvSpPr/>
          <p:nvPr/>
        </p:nvSpPr>
        <p:spPr>
          <a:xfrm>
            <a:off x="3206751" y="4100513"/>
            <a:ext cx="3187700" cy="457200"/>
          </a:xfrm>
          <a:prstGeom prst="rect">
            <a:avLst/>
          </a:prstGeom>
          <a:noFill/>
          <a:ln/>
        </p:spPr>
        <p:txBody>
          <a:bodyPr wrap="square" rtlCol="0" anchor="ctr"/>
          <a:lstStyle/>
          <a:p>
            <a:pPr algn="l" indent="0" marL="0">
              <a:lnSpc>
                <a:spcPts val="1782"/>
              </a:lnSpc>
              <a:buNone/>
            </a:pPr>
            <a:r>
              <a:rPr lang="en-US" sz="1350" spc="-27" kern="0" dirty="0">
                <a:solidFill>
                  <a:srgbClr val="121212">
                    <a:alpha val="99000"/>
                  </a:srgbClr>
                </a:solidFill>
                <a:latin typeface="Inter" pitchFamily="34" charset="0"/>
                <a:ea typeface="Inter" pitchFamily="34" charset="-122"/>
                <a:cs typeface="Inter" pitchFamily="34" charset="-120"/>
              </a:rPr>
              <a:t>Gastas mucho dinero</a:t>
            </a:r>
            <a:pPr algn="l" indent="0" marL="0">
              <a:lnSpc>
                <a:spcPts val="1782"/>
              </a:lnSpc>
              <a:buNone/>
            </a:pPr>
            <a:r>
              <a:rPr lang="en-US" sz="1350" spc="-27" kern="0" dirty="0">
                <a:solidFill>
                  <a:srgbClr val="737373">
                    <a:alpha val="99000"/>
                  </a:srgbClr>
                </a:solidFill>
                <a:latin typeface="Inter" pitchFamily="34" charset="0"/>
                <a:ea typeface="Inter" pitchFamily="34" charset="-122"/>
                <a:cs typeface="Inter" pitchFamily="34" charset="-120"/>
              </a:rPr>
              <a:t> para crear piezas de marketing </a:t>
            </a:r>
            <a:endParaRPr lang="en-US" sz="1350" dirty="0"/>
          </a:p>
        </p:txBody>
      </p:sp>
      <p:sp>
        <p:nvSpPr>
          <p:cNvPr id="38" name="Text 15"/>
          <p:cNvSpPr/>
          <p:nvPr/>
        </p:nvSpPr>
        <p:spPr>
          <a:xfrm>
            <a:off x="285750" y="4100513"/>
            <a:ext cx="3187700" cy="457200"/>
          </a:xfrm>
          <a:prstGeom prst="rect">
            <a:avLst/>
          </a:prstGeom>
          <a:noFill/>
          <a:ln/>
        </p:spPr>
        <p:txBody>
          <a:bodyPr wrap="square" rtlCol="0" anchor="ctr"/>
          <a:lstStyle/>
          <a:p>
            <a:pPr algn="l" indent="0" marL="0">
              <a:lnSpc>
                <a:spcPts val="1782"/>
              </a:lnSpc>
              <a:buNone/>
            </a:pPr>
            <a:r>
              <a:rPr lang="en-US" sz="1350" spc="-27" kern="0" dirty="0">
                <a:solidFill>
                  <a:srgbClr val="121212">
                    <a:alpha val="99000"/>
                  </a:srgbClr>
                </a:solidFill>
                <a:latin typeface="Inter" pitchFamily="34" charset="0"/>
                <a:ea typeface="Inter" pitchFamily="34" charset="-122"/>
                <a:cs typeface="Inter" pitchFamily="34" charset="-120"/>
              </a:rPr>
              <a:t>Crear contenido cada día </a:t>
            </a:r>
            <a:pPr algn="l" indent="0" marL="0">
              <a:lnSpc>
                <a:spcPts val="1782"/>
              </a:lnSpc>
              <a:buNone/>
            </a:pPr>
            <a:r>
              <a:rPr lang="en-US" sz="1350" spc="-27" kern="0" dirty="0">
                <a:solidFill>
                  <a:srgbClr val="737373">
                    <a:alpha val="99000"/>
                  </a:srgbClr>
                </a:solidFill>
                <a:latin typeface="Inter" pitchFamily="34" charset="0"/>
                <a:ea typeface="Inter" pitchFamily="34" charset="-122"/>
                <a:cs typeface="Inter" pitchFamily="34" charset="-120"/>
              </a:rPr>
              <a:t>conlleva demasiado tiempo</a:t>
            </a:r>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3" name="Text 0"/>
          <p:cNvSpPr/>
          <p:nvPr/>
        </p:nvSpPr>
        <p:spPr>
          <a:xfrm>
            <a:off x="2428875" y="585788"/>
            <a:ext cx="6981825" cy="2571750"/>
          </a:xfrm>
          <a:prstGeom prst="rect">
            <a:avLst/>
          </a:prstGeom>
          <a:noFill/>
          <a:ln/>
        </p:spPr>
        <p:txBody>
          <a:bodyPr wrap="square" rtlCol="0" anchor="ctr"/>
          <a:lstStyle/>
          <a:p>
            <a:pPr algn="l" indent="0" marL="0">
              <a:lnSpc>
                <a:spcPts val="3360"/>
              </a:lnSpc>
              <a:buNone/>
            </a:pPr>
            <a:r>
              <a:rPr lang="en-US" sz="3000" spc="-75" kern="0" dirty="0">
                <a:solidFill>
                  <a:srgbClr val="999999">
                    <a:alpha val="99000"/>
                  </a:srgbClr>
                </a:solidFill>
                <a:latin typeface="Inter" pitchFamily="34" charset="0"/>
                <a:ea typeface="Inter" pitchFamily="34" charset="-122"/>
                <a:cs typeface="Inter" pitchFamily="34" charset="-120"/>
              </a:rPr>
              <a:t>Integrar el branding y el producto en un sistema que nos ofrezca consistencia, ahorro de costos y escalabilidad, </a:t>
            </a:r>
            <a:pPr algn="l" indent="0" marL="0">
              <a:lnSpc>
                <a:spcPts val="3360"/>
              </a:lnSpc>
              <a:buNone/>
            </a:pPr>
            <a:r>
              <a:rPr lang="en-US" sz="3000" spc="-75" kern="0" dirty="0">
                <a:solidFill>
                  <a:srgbClr val="000000">
                    <a:alpha val="99000"/>
                  </a:srgbClr>
                </a:solidFill>
                <a:latin typeface="Inter" pitchFamily="34" charset="0"/>
                <a:ea typeface="Inter" pitchFamily="34" charset="-122"/>
                <a:cs typeface="Inter" pitchFamily="34" charset="-120"/>
              </a:rPr>
              <a:t>lo que se traduce en un aumento de nuestra percepción de valor.</a:t>
            </a:r>
            <a:endParaRPr lang="en-US" sz="3000" dirty="0"/>
          </a:p>
        </p:txBody>
      </p:sp>
      <p:sp>
        <p:nvSpPr>
          <p:cNvPr id="4" name="Text 1"/>
          <p:cNvSpPr/>
          <p:nvPr/>
        </p:nvSpPr>
        <p:spPr>
          <a:xfrm>
            <a:off x="228600" y="585788"/>
            <a:ext cx="1109662" cy="228600"/>
          </a:xfrm>
          <a:prstGeom prst="rect">
            <a:avLst/>
          </a:prstGeom>
          <a:noFill/>
          <a:ln/>
        </p:spPr>
        <p:txBody>
          <a:bodyPr wrap="square" rtlCol="0" anchor="ctr"/>
          <a:lstStyle/>
          <a:p>
            <a:pPr algn="l" indent="0" marL="0">
              <a:lnSpc>
                <a:spcPts val="1782"/>
              </a:lnSpc>
              <a:buNone/>
            </a:pPr>
            <a:r>
              <a:rPr lang="en-US" sz="1350" spc="-27" kern="0" dirty="0">
                <a:solidFill>
                  <a:srgbClr val="000000">
                    <a:alpha val="99000"/>
                  </a:srgbClr>
                </a:solidFill>
                <a:latin typeface="Inter" pitchFamily="34" charset="0"/>
                <a:ea typeface="Inter" pitchFamily="34" charset="-122"/>
                <a:cs typeface="Inter" pitchFamily="34" charset="-120"/>
              </a:rPr>
              <a:t>Objetivo</a:t>
            </a:r>
            <a:endParaRPr lang="en-US" sz="13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190500" y="585788"/>
            <a:ext cx="4286250" cy="3971925"/>
          </a:xfrm>
          <a:prstGeom prst="roundRect">
            <a:avLst/>
          </a:prstGeom>
          <a:solidFill>
            <a:srgbClr val="CFCFCF">
              <a:alpha val="10000"/>
            </a:srgbClr>
          </a:solidFill>
          <a:ln w="12700">
            <a:solidFill>
              <a:srgbClr val="CFCFCF">
                <a:alpha val="10000"/>
              </a:srgbClr>
            </a:solidFill>
            <a:prstDash val="solid"/>
          </a:ln>
        </p:spPr>
      </p:sp>
      <p:sp>
        <p:nvSpPr>
          <p:cNvPr id="3" name="Shape 1"/>
          <p:cNvSpPr/>
          <p:nvPr/>
        </p:nvSpPr>
        <p:spPr>
          <a:xfrm>
            <a:off x="661988" y="2328863"/>
            <a:ext cx="1825166" cy="1825166"/>
          </a:xfrm>
          <a:prstGeom prst="roundRect">
            <a:avLst>
              <a:gd name="adj" fmla="val 250498"/>
            </a:avLst>
          </a:prstGeom>
          <a:noFill/>
          <a:ln w="12700">
            <a:solidFill>
              <a:srgbClr val="CFCFCF"/>
            </a:solidFill>
            <a:prstDash val="solid"/>
          </a:ln>
        </p:spPr>
      </p:sp>
      <p:sp>
        <p:nvSpPr>
          <p:cNvPr id="4" name="Shape 2"/>
          <p:cNvSpPr/>
          <p:nvPr/>
        </p:nvSpPr>
        <p:spPr>
          <a:xfrm>
            <a:off x="661988" y="995363"/>
            <a:ext cx="1825166" cy="1825166"/>
          </a:xfrm>
          <a:prstGeom prst="roundRect">
            <a:avLst>
              <a:gd name="adj" fmla="val 250498"/>
            </a:avLst>
          </a:prstGeom>
          <a:noFill/>
          <a:ln w="12700">
            <a:solidFill>
              <a:srgbClr val="CFCFCF"/>
            </a:solidFill>
            <a:prstDash val="solid"/>
          </a:ln>
        </p:spPr>
      </p:sp>
      <p:sp>
        <p:nvSpPr>
          <p:cNvPr id="5" name="Shape 3"/>
          <p:cNvSpPr/>
          <p:nvPr/>
        </p:nvSpPr>
        <p:spPr>
          <a:xfrm>
            <a:off x="2176463" y="2327734"/>
            <a:ext cx="1825166" cy="1825166"/>
          </a:xfrm>
          <a:prstGeom prst="roundRect">
            <a:avLst>
              <a:gd name="adj" fmla="val 250498"/>
            </a:avLst>
          </a:prstGeom>
          <a:noFill/>
          <a:ln w="12700">
            <a:solidFill>
              <a:srgbClr val="CFCFCF"/>
            </a:solidFill>
            <a:prstDash val="solid"/>
          </a:ln>
        </p:spPr>
      </p:sp>
      <p:sp>
        <p:nvSpPr>
          <p:cNvPr id="6" name="Shape 4"/>
          <p:cNvSpPr/>
          <p:nvPr/>
        </p:nvSpPr>
        <p:spPr>
          <a:xfrm>
            <a:off x="2176463" y="995363"/>
            <a:ext cx="1825166" cy="1825166"/>
          </a:xfrm>
          <a:prstGeom prst="roundRect">
            <a:avLst>
              <a:gd name="adj" fmla="val 250498"/>
            </a:avLst>
          </a:prstGeom>
          <a:noFill/>
          <a:ln w="12700">
            <a:solidFill>
              <a:srgbClr val="CFCFCF"/>
            </a:solidFill>
            <a:prstDash val="solid"/>
          </a:ln>
        </p:spPr>
      </p:sp>
      <p:sp>
        <p:nvSpPr>
          <p:cNvPr id="7" name="Shape 5"/>
          <p:cNvSpPr/>
          <p:nvPr/>
        </p:nvSpPr>
        <p:spPr>
          <a:xfrm rot="0">
            <a:off x="3176588" y="4148137"/>
            <a:ext cx="5091113" cy="0"/>
          </a:xfrm>
          <a:prstGeom prst="line">
            <a:avLst/>
          </a:prstGeom>
          <a:noFill/>
          <a:ln w="12700">
            <a:solidFill>
              <a:srgbClr val="CFCFCF"/>
            </a:solidFill>
            <a:prstDash val="solid"/>
          </a:ln>
        </p:spPr>
      </p:sp>
      <p:sp>
        <p:nvSpPr>
          <p:cNvPr id="8" name="Shape 6"/>
          <p:cNvSpPr/>
          <p:nvPr/>
        </p:nvSpPr>
        <p:spPr>
          <a:xfrm>
            <a:off x="7658100" y="3790950"/>
            <a:ext cx="714375" cy="714375"/>
          </a:xfrm>
          <a:prstGeom prst="roundRect">
            <a:avLst>
              <a:gd name="adj" fmla="val 32000"/>
            </a:avLst>
          </a:prstGeom>
          <a:solidFill>
            <a:srgbClr val="CFCFCF"/>
          </a:solidFill>
          <a:ln w="12700">
            <a:solidFill>
              <a:srgbClr val="CFCFCF"/>
            </a:solidFill>
            <a:prstDash val="solid"/>
          </a:ln>
        </p:spPr>
      </p:sp>
      <p:sp>
        <p:nvSpPr>
          <p:cNvPr id="9" name="Shape 7"/>
          <p:cNvSpPr/>
          <p:nvPr/>
        </p:nvSpPr>
        <p:spPr>
          <a:xfrm>
            <a:off x="5200650" y="3790950"/>
            <a:ext cx="714375" cy="714375"/>
          </a:xfrm>
          <a:prstGeom prst="roundRect">
            <a:avLst>
              <a:gd name="adj" fmla="val 32000"/>
            </a:avLst>
          </a:prstGeom>
          <a:solidFill>
            <a:srgbClr val="000000"/>
          </a:solidFill>
          <a:ln/>
        </p:spPr>
      </p:sp>
      <p:sp>
        <p:nvSpPr>
          <p:cNvPr id="10" name="Shape 8"/>
          <p:cNvSpPr/>
          <p:nvPr/>
        </p:nvSpPr>
        <p:spPr>
          <a:xfrm rot="0">
            <a:off x="4000500" y="2052637"/>
            <a:ext cx="4267200" cy="0"/>
          </a:xfrm>
          <a:prstGeom prst="line">
            <a:avLst/>
          </a:prstGeom>
          <a:noFill/>
          <a:ln w="12700">
            <a:solidFill>
              <a:srgbClr val="CFCFCF"/>
            </a:solidFill>
            <a:prstDash val="solid"/>
          </a:ln>
        </p:spPr>
      </p:sp>
      <p:sp>
        <p:nvSpPr>
          <p:cNvPr id="11" name="Shape 9"/>
          <p:cNvSpPr/>
          <p:nvPr/>
        </p:nvSpPr>
        <p:spPr>
          <a:xfrm>
            <a:off x="7658100" y="1695450"/>
            <a:ext cx="714375" cy="714375"/>
          </a:xfrm>
          <a:prstGeom prst="roundRect">
            <a:avLst>
              <a:gd name="adj" fmla="val 32000"/>
            </a:avLst>
          </a:prstGeom>
          <a:solidFill>
            <a:srgbClr val="CFCFCF"/>
          </a:solidFill>
          <a:ln w="12700">
            <a:solidFill>
              <a:srgbClr val="CFCFCF"/>
            </a:solidFill>
            <a:prstDash val="solid"/>
          </a:ln>
        </p:spPr>
      </p:sp>
      <p:sp>
        <p:nvSpPr>
          <p:cNvPr id="12" name="Shape 10"/>
          <p:cNvSpPr/>
          <p:nvPr/>
        </p:nvSpPr>
        <p:spPr>
          <a:xfrm>
            <a:off x="5200650" y="1695450"/>
            <a:ext cx="714375" cy="714375"/>
          </a:xfrm>
          <a:prstGeom prst="roundRect">
            <a:avLst>
              <a:gd name="adj" fmla="val 32000"/>
            </a:avLst>
          </a:prstGeom>
          <a:solidFill>
            <a:srgbClr val="000000"/>
          </a:solidFill>
          <a:ln/>
        </p:spPr>
      </p:sp>
      <p:sp>
        <p:nvSpPr>
          <p:cNvPr id="13" name="Shape 11"/>
          <p:cNvSpPr/>
          <p:nvPr/>
        </p:nvSpPr>
        <p:spPr>
          <a:xfrm rot="0">
            <a:off x="4000500" y="3100388"/>
            <a:ext cx="4267200" cy="0"/>
          </a:xfrm>
          <a:prstGeom prst="line">
            <a:avLst/>
          </a:prstGeom>
          <a:noFill/>
          <a:ln w="12700">
            <a:solidFill>
              <a:srgbClr val="CFCFCF"/>
            </a:solidFill>
            <a:prstDash val="solid"/>
          </a:ln>
        </p:spPr>
      </p:sp>
      <p:sp>
        <p:nvSpPr>
          <p:cNvPr id="14" name="Shape 12"/>
          <p:cNvSpPr/>
          <p:nvPr/>
        </p:nvSpPr>
        <p:spPr>
          <a:xfrm>
            <a:off x="7658100" y="2743200"/>
            <a:ext cx="714375" cy="714375"/>
          </a:xfrm>
          <a:prstGeom prst="roundRect">
            <a:avLst>
              <a:gd name="adj" fmla="val 32000"/>
            </a:avLst>
          </a:prstGeom>
          <a:solidFill>
            <a:srgbClr val="CFCFCF"/>
          </a:solidFill>
          <a:ln w="12700">
            <a:solidFill>
              <a:srgbClr val="CFCFCF"/>
            </a:solidFill>
            <a:prstDash val="solid"/>
          </a:ln>
        </p:spPr>
      </p:sp>
      <p:sp>
        <p:nvSpPr>
          <p:cNvPr id="15" name="Shape 13"/>
          <p:cNvSpPr/>
          <p:nvPr/>
        </p:nvSpPr>
        <p:spPr>
          <a:xfrm>
            <a:off x="5200650" y="2743200"/>
            <a:ext cx="714375" cy="714375"/>
          </a:xfrm>
          <a:prstGeom prst="roundRect">
            <a:avLst>
              <a:gd name="adj" fmla="val 32000"/>
            </a:avLst>
          </a:prstGeom>
          <a:solidFill>
            <a:srgbClr val="000000"/>
          </a:solidFill>
          <a:ln/>
        </p:spPr>
      </p:sp>
      <p:sp>
        <p:nvSpPr>
          <p:cNvPr id="16" name="Shape 14"/>
          <p:cNvSpPr/>
          <p:nvPr/>
        </p:nvSpPr>
        <p:spPr>
          <a:xfrm rot="0">
            <a:off x="3090863" y="1000125"/>
            <a:ext cx="5176838" cy="0"/>
          </a:xfrm>
          <a:prstGeom prst="line">
            <a:avLst/>
          </a:prstGeom>
          <a:noFill/>
          <a:ln w="12700">
            <a:solidFill>
              <a:srgbClr val="CFCFCF"/>
            </a:solidFill>
            <a:prstDash val="solid"/>
          </a:ln>
        </p:spPr>
      </p:sp>
      <p:sp>
        <p:nvSpPr>
          <p:cNvPr id="17" name="Shape 15"/>
          <p:cNvSpPr/>
          <p:nvPr/>
        </p:nvSpPr>
        <p:spPr>
          <a:xfrm>
            <a:off x="5200650" y="647700"/>
            <a:ext cx="714375" cy="714375"/>
          </a:xfrm>
          <a:prstGeom prst="roundRect">
            <a:avLst>
              <a:gd name="adj" fmla="val 32000"/>
            </a:avLst>
          </a:prstGeom>
          <a:solidFill>
            <a:srgbClr val="000000"/>
          </a:solidFill>
          <a:ln/>
        </p:spPr>
      </p:sp>
      <p:sp>
        <p:nvSpPr>
          <p:cNvPr id="18" name="Shape 16"/>
          <p:cNvSpPr/>
          <p:nvPr/>
        </p:nvSpPr>
        <p:spPr>
          <a:xfrm>
            <a:off x="7658100" y="647700"/>
            <a:ext cx="714375" cy="714375"/>
          </a:xfrm>
          <a:prstGeom prst="roundRect">
            <a:avLst>
              <a:gd name="adj" fmla="val 32000"/>
            </a:avLst>
          </a:prstGeom>
          <a:solidFill>
            <a:srgbClr val="CFCFCF"/>
          </a:solidFill>
          <a:ln w="12700">
            <a:solidFill>
              <a:srgbClr val="CFCFCF"/>
            </a:solidFill>
            <a:prstDash val="solid"/>
          </a:ln>
        </p:spPr>
      </p:sp>
      <p:pic>
        <p:nvPicPr>
          <p:cNvPr id="19"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20" name="Text 17"/>
          <p:cNvSpPr/>
          <p:nvPr/>
        </p:nvSpPr>
        <p:spPr>
          <a:xfrm>
            <a:off x="2758050" y="1841271"/>
            <a:ext cx="1119188" cy="133350"/>
          </a:xfrm>
          <a:prstGeom prst="rect">
            <a:avLst/>
          </a:prstGeom>
          <a:noFill/>
          <a:ln/>
        </p:spPr>
        <p:txBody>
          <a:bodyPr wrap="square" rtlCol="0" anchor="ctr"/>
          <a:lstStyle/>
          <a:p>
            <a:pPr algn="l" indent="0" marL="0">
              <a:lnSpc>
                <a:spcPts val="1050"/>
              </a:lnSpc>
              <a:buNone/>
            </a:pPr>
            <a:r>
              <a:rPr lang="en-US" sz="900" spc="-18" kern="0" dirty="0">
                <a:solidFill>
                  <a:srgbClr val="000000">
                    <a:alpha val="99000"/>
                  </a:srgbClr>
                </a:solidFill>
                <a:latin typeface="Red Hat Text" pitchFamily="34" charset="0"/>
                <a:ea typeface="Red Hat Text" pitchFamily="34" charset="-122"/>
                <a:cs typeface="Red Hat Text" pitchFamily="34" charset="-120"/>
              </a:rPr>
              <a:t>BrandSystem</a:t>
            </a:r>
            <a:endParaRPr lang="en-US" sz="900" dirty="0"/>
          </a:p>
        </p:txBody>
      </p:sp>
      <p:sp>
        <p:nvSpPr>
          <p:cNvPr id="21" name="Text 18"/>
          <p:cNvSpPr/>
          <p:nvPr/>
        </p:nvSpPr>
        <p:spPr>
          <a:xfrm>
            <a:off x="2834250" y="3173642"/>
            <a:ext cx="966787" cy="133350"/>
          </a:xfrm>
          <a:prstGeom prst="rect">
            <a:avLst/>
          </a:prstGeom>
          <a:noFill/>
          <a:ln/>
        </p:spPr>
        <p:txBody>
          <a:bodyPr wrap="square" rtlCol="0" anchor="ctr"/>
          <a:lstStyle/>
          <a:p>
            <a:pPr algn="l" indent="0" marL="0">
              <a:lnSpc>
                <a:spcPts val="1050"/>
              </a:lnSpc>
              <a:buNone/>
            </a:pPr>
            <a:r>
              <a:rPr lang="en-US" sz="900" spc="-18" kern="0" dirty="0">
                <a:solidFill>
                  <a:srgbClr val="000000">
                    <a:alpha val="99000"/>
                  </a:srgbClr>
                </a:solidFill>
                <a:latin typeface="Red Hat Text" pitchFamily="34" charset="0"/>
                <a:ea typeface="Red Hat Text" pitchFamily="34" charset="-122"/>
                <a:cs typeface="Red Hat Text" pitchFamily="34" charset="-120"/>
              </a:rPr>
              <a:t>Templates</a:t>
            </a:r>
            <a:endParaRPr lang="en-US" sz="900" dirty="0"/>
          </a:p>
        </p:txBody>
      </p:sp>
      <p:sp>
        <p:nvSpPr>
          <p:cNvPr id="22" name="Text 19"/>
          <p:cNvSpPr/>
          <p:nvPr/>
        </p:nvSpPr>
        <p:spPr>
          <a:xfrm>
            <a:off x="1272150" y="1841271"/>
            <a:ext cx="1062038" cy="133350"/>
          </a:xfrm>
          <a:prstGeom prst="rect">
            <a:avLst/>
          </a:prstGeom>
          <a:noFill/>
          <a:ln/>
        </p:spPr>
        <p:txBody>
          <a:bodyPr wrap="square" rtlCol="0" anchor="ctr"/>
          <a:lstStyle/>
          <a:p>
            <a:pPr algn="l" indent="0" marL="0">
              <a:lnSpc>
                <a:spcPts val="1050"/>
              </a:lnSpc>
              <a:buNone/>
            </a:pPr>
            <a:r>
              <a:rPr lang="en-US" sz="900" spc="-18" kern="0" dirty="0">
                <a:solidFill>
                  <a:srgbClr val="000000">
                    <a:alpha val="99000"/>
                  </a:srgbClr>
                </a:solidFill>
                <a:latin typeface="Red Hat Text" pitchFamily="34" charset="0"/>
                <a:ea typeface="Red Hat Text" pitchFamily="34" charset="-122"/>
                <a:cs typeface="Red Hat Text" pitchFamily="34" charset="-120"/>
              </a:rPr>
              <a:t>Foundations</a:t>
            </a:r>
            <a:endParaRPr lang="en-US" sz="900" dirty="0"/>
          </a:p>
        </p:txBody>
      </p:sp>
      <p:sp>
        <p:nvSpPr>
          <p:cNvPr id="23" name="Text 20"/>
          <p:cNvSpPr/>
          <p:nvPr/>
        </p:nvSpPr>
        <p:spPr>
          <a:xfrm>
            <a:off x="1253100" y="3174771"/>
            <a:ext cx="1100138" cy="133350"/>
          </a:xfrm>
          <a:prstGeom prst="rect">
            <a:avLst/>
          </a:prstGeom>
          <a:noFill/>
          <a:ln/>
        </p:spPr>
        <p:txBody>
          <a:bodyPr wrap="square" rtlCol="0" anchor="ctr"/>
          <a:lstStyle/>
          <a:p>
            <a:pPr algn="l" indent="0" marL="0">
              <a:lnSpc>
                <a:spcPts val="1050"/>
              </a:lnSpc>
              <a:buNone/>
            </a:pPr>
            <a:r>
              <a:rPr lang="en-US" sz="900" spc="-18" kern="0" dirty="0">
                <a:solidFill>
                  <a:srgbClr val="000000">
                    <a:alpha val="99000"/>
                  </a:srgbClr>
                </a:solidFill>
                <a:latin typeface="Red Hat Text" pitchFamily="34" charset="0"/>
                <a:ea typeface="Red Hat Text" pitchFamily="34" charset="-122"/>
                <a:cs typeface="Red Hat Text" pitchFamily="34" charset="-120"/>
              </a:rPr>
              <a:t>Components</a:t>
            </a:r>
            <a:endParaRPr lang="en-US" sz="900" dirty="0"/>
          </a:p>
        </p:txBody>
      </p:sp>
      <p:sp>
        <p:nvSpPr>
          <p:cNvPr id="24" name="Text 21"/>
          <p:cNvSpPr/>
          <p:nvPr/>
        </p:nvSpPr>
        <p:spPr>
          <a:xfrm>
            <a:off x="5264944" y="4071938"/>
            <a:ext cx="1042988" cy="152400"/>
          </a:xfrm>
          <a:prstGeom prst="rect">
            <a:avLst/>
          </a:prstGeom>
          <a:noFill/>
          <a:ln/>
        </p:spPr>
        <p:txBody>
          <a:bodyPr wrap="square" rtlCol="0" anchor="ctr"/>
          <a:lstStyle/>
          <a:p>
            <a:pPr algn="ctr" indent="0" marL="0">
              <a:lnSpc>
                <a:spcPts val="1206"/>
              </a:lnSpc>
              <a:buNone/>
            </a:pPr>
            <a:r>
              <a:rPr lang="en-US" sz="900" spc="-5" kern="0" dirty="0">
                <a:solidFill>
                  <a:srgbClr val="FFFFFF">
                    <a:alpha val="99000"/>
                  </a:srgbClr>
                </a:solidFill>
                <a:latin typeface="Inter" pitchFamily="34" charset="0"/>
                <a:ea typeface="Inter" pitchFamily="34" charset="-122"/>
                <a:cs typeface="Inter" pitchFamily="34" charset="-120"/>
              </a:rPr>
              <a:t>Dashboard</a:t>
            </a:r>
            <a:endParaRPr lang="en-US" sz="900" dirty="0"/>
          </a:p>
        </p:txBody>
      </p:sp>
      <p:sp>
        <p:nvSpPr>
          <p:cNvPr id="25" name="Text 22"/>
          <p:cNvSpPr/>
          <p:nvPr/>
        </p:nvSpPr>
        <p:spPr>
          <a:xfrm>
            <a:off x="7746206" y="3995738"/>
            <a:ext cx="995362" cy="304800"/>
          </a:xfrm>
          <a:prstGeom prst="rect">
            <a:avLst/>
          </a:prstGeom>
          <a:noFill/>
          <a:ln/>
        </p:spPr>
        <p:txBody>
          <a:bodyPr wrap="square" rtlCol="0" anchor="ctr"/>
          <a:lstStyle/>
          <a:p>
            <a:pPr algn="ctr"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Sistema</a:t>
            </a:r>
            <a:endParaRPr lang="en-US" sz="900" dirty="0"/>
          </a:p>
          <a:p>
            <a:pPr algn="ctr"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Extendido</a:t>
            </a:r>
            <a:endParaRPr lang="en-US" sz="900" dirty="0"/>
          </a:p>
        </p:txBody>
      </p:sp>
      <p:sp>
        <p:nvSpPr>
          <p:cNvPr id="26" name="Text 23"/>
          <p:cNvSpPr/>
          <p:nvPr/>
        </p:nvSpPr>
        <p:spPr>
          <a:xfrm>
            <a:off x="5436394" y="1976438"/>
            <a:ext cx="700088" cy="152400"/>
          </a:xfrm>
          <a:prstGeom prst="rect">
            <a:avLst/>
          </a:prstGeom>
          <a:noFill/>
          <a:ln/>
        </p:spPr>
        <p:txBody>
          <a:bodyPr wrap="square" rtlCol="0" anchor="ctr"/>
          <a:lstStyle/>
          <a:p>
            <a:pPr algn="l" indent="0" marL="0">
              <a:lnSpc>
                <a:spcPts val="1206"/>
              </a:lnSpc>
              <a:buNone/>
            </a:pPr>
            <a:r>
              <a:rPr lang="en-US" sz="900" spc="-5" kern="0" dirty="0">
                <a:solidFill>
                  <a:srgbClr val="FFFFFF">
                    <a:alpha val="99000"/>
                  </a:srgbClr>
                </a:solidFill>
                <a:latin typeface="Inter" pitchFamily="34" charset="0"/>
                <a:ea typeface="Inter" pitchFamily="34" charset="-122"/>
                <a:cs typeface="Inter" pitchFamily="34" charset="-120"/>
              </a:rPr>
              <a:t>Web</a:t>
            </a:r>
            <a:endParaRPr lang="en-US" sz="900" dirty="0"/>
          </a:p>
        </p:txBody>
      </p:sp>
      <p:sp>
        <p:nvSpPr>
          <p:cNvPr id="27" name="Text 24"/>
          <p:cNvSpPr/>
          <p:nvPr/>
        </p:nvSpPr>
        <p:spPr>
          <a:xfrm>
            <a:off x="7746206" y="1900238"/>
            <a:ext cx="995362" cy="304800"/>
          </a:xfrm>
          <a:prstGeom prst="rect">
            <a:avLst/>
          </a:prstGeom>
          <a:noFill/>
          <a:ln/>
        </p:spPr>
        <p:txBody>
          <a:bodyPr wrap="square" rtlCol="0" anchor="ctr"/>
          <a:lstStyle/>
          <a:p>
            <a:pPr algn="ctr"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Sistema</a:t>
            </a:r>
            <a:endParaRPr lang="en-US" sz="900" dirty="0"/>
          </a:p>
          <a:p>
            <a:pPr algn="ctr"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Extendido</a:t>
            </a:r>
            <a:endParaRPr lang="en-US" sz="900" dirty="0"/>
          </a:p>
        </p:txBody>
      </p:sp>
      <p:sp>
        <p:nvSpPr>
          <p:cNvPr id="28" name="Text 25"/>
          <p:cNvSpPr/>
          <p:nvPr/>
        </p:nvSpPr>
        <p:spPr>
          <a:xfrm>
            <a:off x="5448300" y="3024188"/>
            <a:ext cx="676275" cy="152400"/>
          </a:xfrm>
          <a:prstGeom prst="rect">
            <a:avLst/>
          </a:prstGeom>
          <a:noFill/>
          <a:ln/>
        </p:spPr>
        <p:txBody>
          <a:bodyPr wrap="square" rtlCol="0" anchor="ctr"/>
          <a:lstStyle/>
          <a:p>
            <a:pPr algn="l" indent="0" marL="0">
              <a:lnSpc>
                <a:spcPts val="1206"/>
              </a:lnSpc>
              <a:buNone/>
            </a:pPr>
            <a:r>
              <a:rPr lang="en-US" sz="900" spc="-5" kern="0" dirty="0">
                <a:solidFill>
                  <a:srgbClr val="FFFFFF">
                    <a:alpha val="99000"/>
                  </a:srgbClr>
                </a:solidFill>
                <a:latin typeface="Inter" pitchFamily="34" charset="0"/>
                <a:ea typeface="Inter" pitchFamily="34" charset="-122"/>
                <a:cs typeface="Inter" pitchFamily="34" charset="-120"/>
              </a:rPr>
              <a:t>App</a:t>
            </a:r>
            <a:endParaRPr lang="en-US" sz="900" dirty="0"/>
          </a:p>
        </p:txBody>
      </p:sp>
      <p:sp>
        <p:nvSpPr>
          <p:cNvPr id="29" name="Text 26"/>
          <p:cNvSpPr/>
          <p:nvPr/>
        </p:nvSpPr>
        <p:spPr>
          <a:xfrm>
            <a:off x="7746206" y="2947988"/>
            <a:ext cx="995362" cy="304800"/>
          </a:xfrm>
          <a:prstGeom prst="rect">
            <a:avLst/>
          </a:prstGeom>
          <a:noFill/>
          <a:ln/>
        </p:spPr>
        <p:txBody>
          <a:bodyPr wrap="square" rtlCol="0" anchor="ctr"/>
          <a:lstStyle/>
          <a:p>
            <a:pPr algn="ctr"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Sistema</a:t>
            </a:r>
            <a:endParaRPr lang="en-US" sz="900" dirty="0"/>
          </a:p>
          <a:p>
            <a:pPr algn="ctr"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Extendido</a:t>
            </a:r>
            <a:endParaRPr lang="en-US" sz="900" dirty="0"/>
          </a:p>
        </p:txBody>
      </p:sp>
      <p:sp>
        <p:nvSpPr>
          <p:cNvPr id="30" name="Text 27"/>
          <p:cNvSpPr/>
          <p:nvPr/>
        </p:nvSpPr>
        <p:spPr>
          <a:xfrm>
            <a:off x="7746206" y="852488"/>
            <a:ext cx="995362" cy="304800"/>
          </a:xfrm>
          <a:prstGeom prst="rect">
            <a:avLst/>
          </a:prstGeom>
          <a:noFill/>
          <a:ln/>
        </p:spPr>
        <p:txBody>
          <a:bodyPr wrap="square" rtlCol="0" anchor="ctr"/>
          <a:lstStyle/>
          <a:p>
            <a:pPr algn="ctr"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Sistema</a:t>
            </a:r>
            <a:endParaRPr lang="en-US" sz="900" dirty="0"/>
          </a:p>
          <a:p>
            <a:pPr algn="ctr"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Extendido</a:t>
            </a:r>
            <a:endParaRPr lang="en-US" sz="900" dirty="0"/>
          </a:p>
        </p:txBody>
      </p:sp>
      <p:sp>
        <p:nvSpPr>
          <p:cNvPr id="31" name="Text 28"/>
          <p:cNvSpPr/>
          <p:nvPr/>
        </p:nvSpPr>
        <p:spPr>
          <a:xfrm>
            <a:off x="5288756" y="928688"/>
            <a:ext cx="995362" cy="152400"/>
          </a:xfrm>
          <a:prstGeom prst="rect">
            <a:avLst/>
          </a:prstGeom>
          <a:noFill/>
          <a:ln/>
        </p:spPr>
        <p:txBody>
          <a:bodyPr wrap="square" rtlCol="0" anchor="ctr"/>
          <a:lstStyle/>
          <a:p>
            <a:pPr algn="l" indent="0" marL="0">
              <a:lnSpc>
                <a:spcPts val="1206"/>
              </a:lnSpc>
              <a:buNone/>
            </a:pPr>
            <a:r>
              <a:rPr lang="en-US" sz="900" spc="-5" kern="0" dirty="0">
                <a:solidFill>
                  <a:srgbClr val="FFFFFF">
                    <a:alpha val="99000"/>
                  </a:srgbClr>
                </a:solidFill>
                <a:latin typeface="Inter" pitchFamily="34" charset="0"/>
                <a:ea typeface="Inter" pitchFamily="34" charset="-122"/>
                <a:cs typeface="Inter" pitchFamily="34" charset="-120"/>
              </a:rPr>
              <a:t>Marketing</a:t>
            </a:r>
            <a:endParaRPr lang="en-US" sz="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CFCFCF"/>
        </a:solidFill>
      </p:bgPr>
    </p:bg>
    <p:spTree>
      <p:nvGrpSpPr>
        <p:cNvPr id="1" name=""/>
        <p:cNvGrpSpPr/>
        <p:nvPr/>
      </p:nvGrpSpPr>
      <p:grpSpPr>
        <a:xfrm>
          <a:off x="0" y="0"/>
          <a:ext cx="0" cy="0"/>
          <a:chOff x="0" y="0"/>
          <a:chExt cx="0" cy="0"/>
        </a:xfrm>
      </p:grpSpPr>
      <p:sp>
        <p:nvSpPr>
          <p:cNvPr id="2" name="Shape 0"/>
          <p:cNvSpPr/>
          <p:nvPr/>
        </p:nvSpPr>
        <p:spPr>
          <a:xfrm>
            <a:off x="0" y="3405188"/>
            <a:ext cx="9144000" cy="1204913"/>
          </a:xfrm>
          <a:prstGeom prst="rect">
            <a:avLst/>
          </a:prstGeom>
          <a:noFill/>
          <a:ln/>
        </p:spPr>
      </p:sp>
      <p:pic>
        <p:nvPicPr>
          <p:cNvPr id="3"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4" name="Text 1"/>
          <p:cNvSpPr/>
          <p:nvPr/>
        </p:nvSpPr>
        <p:spPr>
          <a:xfrm>
            <a:off x="190500" y="3640931"/>
            <a:ext cx="1543050" cy="733425"/>
          </a:xfrm>
          <a:prstGeom prst="rect">
            <a:avLst/>
          </a:prstGeom>
          <a:noFill/>
          <a:ln/>
        </p:spPr>
        <p:txBody>
          <a:bodyPr wrap="square" rtlCol="0" anchor="ctr"/>
          <a:lstStyle/>
          <a:p>
            <a:pPr algn="l" indent="0" marL="0">
              <a:lnSpc>
                <a:spcPts val="5760"/>
              </a:lnSpc>
              <a:buNone/>
            </a:pPr>
            <a:r>
              <a:rPr lang="en-US" sz="7200" spc="-288" kern="0" dirty="0">
                <a:solidFill>
                  <a:srgbClr val="000000">
                    <a:alpha val="99000"/>
                  </a:srgbClr>
                </a:solidFill>
                <a:latin typeface="Inter" pitchFamily="34" charset="0"/>
                <a:ea typeface="Inter" pitchFamily="34" charset="-122"/>
                <a:cs typeface="Inter" pitchFamily="34" charset="-120"/>
              </a:rPr>
              <a:t>02</a:t>
            </a:r>
            <a:endParaRPr lang="en-US" sz="7200" dirty="0"/>
          </a:p>
        </p:txBody>
      </p:sp>
      <p:sp>
        <p:nvSpPr>
          <p:cNvPr id="5" name="Text 2"/>
          <p:cNvSpPr/>
          <p:nvPr/>
        </p:nvSpPr>
        <p:spPr>
          <a:xfrm>
            <a:off x="1466850" y="3595688"/>
            <a:ext cx="4386263" cy="823913"/>
          </a:xfrm>
          <a:prstGeom prst="rect">
            <a:avLst/>
          </a:prstGeom>
          <a:noFill/>
          <a:ln/>
        </p:spPr>
        <p:txBody>
          <a:bodyPr wrap="square" rtlCol="0" anchor="ctr"/>
          <a:lstStyle/>
          <a:p>
            <a:pPr algn="l" indent="0" marL="0">
              <a:lnSpc>
                <a:spcPts val="6480"/>
              </a:lnSpc>
              <a:buNone/>
            </a:pPr>
            <a:r>
              <a:rPr lang="en-US" sz="7200" spc="-288" kern="0" dirty="0">
                <a:solidFill>
                  <a:srgbClr val="000000">
                    <a:alpha val="99000"/>
                  </a:srgbClr>
                </a:solidFill>
                <a:latin typeface="Inter" pitchFamily="34" charset="0"/>
                <a:ea typeface="Inter" pitchFamily="34" charset="-122"/>
                <a:cs typeface="Inter" pitchFamily="34" charset="-120"/>
              </a:rPr>
              <a:t>Concepto</a:t>
            </a:r>
            <a:endParaRPr lang="en-US" sz="7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3" name="Text 0"/>
          <p:cNvSpPr/>
          <p:nvPr/>
        </p:nvSpPr>
        <p:spPr>
          <a:xfrm>
            <a:off x="2428875" y="585788"/>
            <a:ext cx="6981825" cy="1285875"/>
          </a:xfrm>
          <a:prstGeom prst="rect">
            <a:avLst/>
          </a:prstGeom>
          <a:noFill/>
          <a:ln/>
        </p:spPr>
        <p:txBody>
          <a:bodyPr wrap="square" rtlCol="0" anchor="ctr"/>
          <a:lstStyle/>
          <a:p>
            <a:pPr algn="l" indent="0" marL="0">
              <a:lnSpc>
                <a:spcPts val="3360"/>
              </a:lnSpc>
              <a:buNone/>
            </a:pPr>
            <a:r>
              <a:rPr lang="en-US" sz="3000" spc="-75" kern="0" dirty="0">
                <a:solidFill>
                  <a:srgbClr val="000000">
                    <a:alpha val="99000"/>
                  </a:srgbClr>
                </a:solidFill>
                <a:latin typeface="Inter" pitchFamily="34" charset="0"/>
                <a:ea typeface="Inter" pitchFamily="34" charset="-122"/>
                <a:cs typeface="Inter" pitchFamily="34" charset="-120"/>
              </a:rPr>
              <a:t>¿Cuál es el territorio conceptual o storytelling </a:t>
            </a:r>
            <a:pPr algn="l" indent="0" marL="0">
              <a:lnSpc>
                <a:spcPts val="3360"/>
              </a:lnSpc>
              <a:buNone/>
            </a:pPr>
            <a:r>
              <a:rPr lang="en-US" sz="3000" spc="-75" kern="0" dirty="0">
                <a:solidFill>
                  <a:srgbClr val="999999">
                    <a:alpha val="99000"/>
                  </a:srgbClr>
                </a:solidFill>
                <a:latin typeface="Inter" pitchFamily="34" charset="0"/>
                <a:ea typeface="Inter" pitchFamily="34" charset="-122"/>
                <a:cs typeface="Inter" pitchFamily="34" charset="-120"/>
              </a:rPr>
              <a:t>que busca expresar la marca a nivel metafórico?</a:t>
            </a:r>
            <a:endParaRPr lang="en-US" sz="3000" dirty="0"/>
          </a:p>
        </p:txBody>
      </p:sp>
      <p:sp>
        <p:nvSpPr>
          <p:cNvPr id="4" name="Text 1"/>
          <p:cNvSpPr/>
          <p:nvPr/>
        </p:nvSpPr>
        <p:spPr>
          <a:xfrm>
            <a:off x="228600" y="585788"/>
            <a:ext cx="2466975" cy="228600"/>
          </a:xfrm>
          <a:prstGeom prst="rect">
            <a:avLst/>
          </a:prstGeom>
          <a:noFill/>
          <a:ln/>
        </p:spPr>
        <p:txBody>
          <a:bodyPr wrap="square" rtlCol="0" anchor="ctr"/>
          <a:lstStyle/>
          <a:p>
            <a:pPr algn="l" indent="0" marL="0">
              <a:lnSpc>
                <a:spcPts val="1782"/>
              </a:lnSpc>
              <a:buNone/>
            </a:pPr>
            <a:r>
              <a:rPr lang="en-US" sz="1350" spc="-27" kern="0" dirty="0">
                <a:solidFill>
                  <a:srgbClr val="000000">
                    <a:alpha val="99000"/>
                  </a:srgbClr>
                </a:solidFill>
                <a:latin typeface="Inter" pitchFamily="34" charset="0"/>
                <a:ea typeface="Inter" pitchFamily="34" charset="-122"/>
                <a:cs typeface="Inter" pitchFamily="34" charset="-120"/>
              </a:rPr>
              <a:t>Concepto de marca</a:t>
            </a:r>
            <a:endParaRPr lang="en-US" sz="13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3" name="Text 0"/>
          <p:cNvSpPr/>
          <p:nvPr/>
        </p:nvSpPr>
        <p:spPr>
          <a:xfrm>
            <a:off x="2428875" y="585788"/>
            <a:ext cx="6981825" cy="857250"/>
          </a:xfrm>
          <a:prstGeom prst="rect">
            <a:avLst/>
          </a:prstGeom>
          <a:noFill/>
          <a:ln/>
        </p:spPr>
        <p:txBody>
          <a:bodyPr wrap="square" rtlCol="0" anchor="ctr"/>
          <a:lstStyle/>
          <a:p>
            <a:pPr algn="l" indent="0" marL="0">
              <a:lnSpc>
                <a:spcPts val="3360"/>
              </a:lnSpc>
              <a:buNone/>
            </a:pPr>
            <a:r>
              <a:rPr lang="en-US" sz="3000" spc="-75" kern="0" dirty="0">
                <a:solidFill>
                  <a:srgbClr val="000000">
                    <a:alpha val="99000"/>
                  </a:srgbClr>
                </a:solidFill>
                <a:latin typeface="Inter" pitchFamily="34" charset="0"/>
                <a:ea typeface="Inter" pitchFamily="34" charset="-122"/>
                <a:cs typeface="Inter" pitchFamily="34" charset="-120"/>
              </a:rPr>
              <a:t>¿Cuál son los 3 ejes principales</a:t>
            </a:r>
            <a:pPr algn="l" indent="0" marL="0">
              <a:lnSpc>
                <a:spcPts val="3360"/>
              </a:lnSpc>
              <a:buNone/>
            </a:pPr>
            <a:r>
              <a:rPr lang="en-US" sz="3000" spc="-75" kern="0" dirty="0">
                <a:solidFill>
                  <a:srgbClr val="999999">
                    <a:alpha val="99000"/>
                  </a:srgbClr>
                </a:solidFill>
                <a:latin typeface="Inter" pitchFamily="34" charset="0"/>
                <a:ea typeface="Inter" pitchFamily="34" charset="-122"/>
                <a:cs typeface="Inter" pitchFamily="34" charset="-120"/>
              </a:rPr>
              <a:t> de la esencia de marca</a:t>
            </a:r>
            <a:pPr algn="l" indent="0" marL="0">
              <a:lnSpc>
                <a:spcPts val="3360"/>
              </a:lnSpc>
              <a:buNone/>
            </a:pPr>
            <a:r>
              <a:rPr lang="en-US" sz="3000" spc="-75" kern="0" dirty="0">
                <a:solidFill>
                  <a:srgbClr val="999999">
                    <a:alpha val="99000"/>
                  </a:srgbClr>
                </a:solidFill>
                <a:latin typeface="Inter" pitchFamily="34" charset="0"/>
                <a:ea typeface="Inter" pitchFamily="34" charset="-122"/>
                <a:cs typeface="Inter" pitchFamily="34" charset="-120"/>
              </a:rPr>
              <a:t>?</a:t>
            </a:r>
            <a:endParaRPr lang="en-US" sz="3000" dirty="0"/>
          </a:p>
        </p:txBody>
      </p:sp>
      <p:sp>
        <p:nvSpPr>
          <p:cNvPr id="4" name="Text 1"/>
          <p:cNvSpPr/>
          <p:nvPr/>
        </p:nvSpPr>
        <p:spPr>
          <a:xfrm>
            <a:off x="228600" y="585788"/>
            <a:ext cx="1062038" cy="228600"/>
          </a:xfrm>
          <a:prstGeom prst="rect">
            <a:avLst/>
          </a:prstGeom>
          <a:noFill/>
          <a:ln/>
        </p:spPr>
        <p:txBody>
          <a:bodyPr wrap="square" rtlCol="0" anchor="ctr"/>
          <a:lstStyle/>
          <a:p>
            <a:pPr algn="l" indent="0" marL="0">
              <a:lnSpc>
                <a:spcPts val="1782"/>
              </a:lnSpc>
              <a:buNone/>
            </a:pPr>
            <a:r>
              <a:rPr lang="en-US" sz="1350" spc="-27" kern="0" dirty="0">
                <a:solidFill>
                  <a:srgbClr val="000000">
                    <a:alpha val="99000"/>
                  </a:srgbClr>
                </a:solidFill>
                <a:latin typeface="Inter" pitchFamily="34" charset="0"/>
                <a:ea typeface="Inter" pitchFamily="34" charset="-122"/>
                <a:cs typeface="Inter" pitchFamily="34" charset="-120"/>
              </a:rPr>
              <a:t>Esencia</a:t>
            </a:r>
            <a:endParaRPr lang="en-US" sz="13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39</Slides>
  <Notes>39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39</vt:i4>
      </vt:variant>
    </vt:vector>
  </HeadingPairs>
  <TitlesOfParts>
    <vt:vector size="4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2025-11-08T13:25:19Z</dcterms:created>
  <dcterms:modified xsi:type="dcterms:W3CDTF">2025-11-08T13:25:19Z</dcterms:modified>
</cp:coreProperties>
</file>